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72" r:id="rId2"/>
    <p:sldId id="270" r:id="rId3"/>
    <p:sldId id="256" r:id="rId4"/>
    <p:sldId id="271" r:id="rId5"/>
    <p:sldId id="267" r:id="rId6"/>
    <p:sldId id="259" r:id="rId7"/>
    <p:sldId id="269" r:id="rId8"/>
    <p:sldId id="260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85" autoAdjust="0"/>
    <p:restoredTop sz="94660"/>
  </p:normalViewPr>
  <p:slideViewPr>
    <p:cSldViewPr>
      <p:cViewPr>
        <p:scale>
          <a:sx n="60" d="100"/>
          <a:sy n="60" d="100"/>
        </p:scale>
        <p:origin x="-1698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7E1D2A7-F7C3-48B7-9AC3-DEAD173FC8E6}" type="datetimeFigureOut">
              <a:rPr lang="ru-RU" smtClean="0"/>
              <a:pPr>
                <a:defRPr/>
              </a:pPr>
              <a:t>22.10.2015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499CF82-69DC-4475-9296-AC393543F5A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A8939B-C5A4-472E-95F7-75A7163265AD}" type="datetimeFigureOut">
              <a:rPr lang="ru-RU" smtClean="0"/>
              <a:pPr>
                <a:defRPr/>
              </a:pPr>
              <a:t>22.10.2015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0C9783-AE28-43B2-8A7A-8CC7FA39ACC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2610D7-A1FE-4424-82BA-36437EB047FE}" type="datetimeFigureOut">
              <a:rPr lang="ru-RU" smtClean="0"/>
              <a:pPr>
                <a:defRPr/>
              </a:pPr>
              <a:t>22.10.2015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721BFA-866F-4A5D-B335-C89A774DCA0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54627A-EE32-46E2-8055-83861D068AFD}" type="datetimeFigureOut">
              <a:rPr lang="ru-RU" smtClean="0"/>
              <a:pPr>
                <a:defRPr/>
              </a:pPr>
              <a:t>22.10.2015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557557-70B8-4314-A432-93AE870B0F7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C9A66A-EE41-45D4-B121-D9EEEC0A4A5C}" type="datetimeFigureOut">
              <a:rPr lang="ru-RU" smtClean="0"/>
              <a:pPr>
                <a:defRPr/>
              </a:pPr>
              <a:t>22.10.2015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2CBE1D-AD4A-490C-9C9B-ED1EBCF72A8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1EA398-016D-4984-9F73-0F0DBF4B89A8}" type="datetimeFigureOut">
              <a:rPr lang="ru-RU" smtClean="0"/>
              <a:pPr>
                <a:defRPr/>
              </a:pPr>
              <a:t>22.10.2015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F84C59-54D7-4E58-801B-416C21A42B8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CD06694-A05E-4B87-8803-E5D33B0A65E0}" type="datetimeFigureOut">
              <a:rPr lang="ru-RU" smtClean="0"/>
              <a:pPr>
                <a:defRPr/>
              </a:pPr>
              <a:t>22.10.2015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A889B7-6183-4D78-BE12-4364E46F4C6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93A5F6-C342-40D9-9580-CD9CB86B797A}" type="datetimeFigureOut">
              <a:rPr lang="ru-RU" smtClean="0"/>
              <a:pPr>
                <a:defRPr/>
              </a:pPr>
              <a:t>22.10.2015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07CE55-FB53-400C-B6A7-E318421CFAF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1FD3D8-855A-4141-B767-B7E6A0C677C0}" type="datetimeFigureOut">
              <a:rPr lang="ru-RU" smtClean="0"/>
              <a:pPr>
                <a:defRPr/>
              </a:pPr>
              <a:t>22.10.2015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F86F7B-7FA6-4E57-9027-06C8C4D4ACD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78CF73-FD6A-4186-BDD0-711D385BAE81}" type="datetimeFigureOut">
              <a:rPr lang="ru-RU" smtClean="0"/>
              <a:pPr>
                <a:defRPr/>
              </a:pPr>
              <a:t>22.10.2015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5E087C-E822-4994-BF18-BC58F5AE861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D1A505-1F5A-4286-AFDB-1DD15C635D5E}" type="datetimeFigureOut">
              <a:rPr lang="ru-RU" smtClean="0"/>
              <a:pPr>
                <a:defRPr/>
              </a:pPr>
              <a:t>22.10.2015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132530-7565-46CB-BFA1-384E310386E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20B64755-EBDA-4042-A9EE-7CC79243B378}" type="datetimeFigureOut">
              <a:rPr lang="ru-RU" smtClean="0"/>
              <a:pPr>
                <a:defRPr/>
              </a:pPr>
              <a:t>22.10.2015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E4979FDD-0DD5-4717-8BD3-E83F9591F33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gif"/><Relationship Id="rId4" Type="http://schemas.openxmlformats.org/officeDocument/2006/relationships/image" Target="../media/image10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x_de7364c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838" y="698500"/>
            <a:ext cx="5753100" cy="566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5957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5242594"/>
          </a:xfrm>
        </p:spPr>
        <p:txBody>
          <a:bodyPr/>
          <a:lstStyle/>
          <a:p>
            <a:pPr algn="l"/>
            <a:r>
              <a:rPr lang="ru-RU" sz="4000" b="1" dirty="0">
                <a:solidFill>
                  <a:schemeClr val="tx1"/>
                </a:solidFill>
              </a:rPr>
              <a:t> </a:t>
            </a:r>
            <a:r>
              <a:rPr lang="ru-RU" sz="4000" b="1" dirty="0" smtClean="0">
                <a:solidFill>
                  <a:schemeClr val="tx1"/>
                </a:solidFill>
              </a:rPr>
              <a:t>          </a:t>
            </a:r>
            <a:r>
              <a:rPr lang="ru-RU" sz="4400" b="1" dirty="0" smtClean="0">
                <a:solidFill>
                  <a:schemeClr val="tx1"/>
                </a:solidFill>
              </a:rPr>
              <a:t>4-2               7-3</a:t>
            </a:r>
            <a:br>
              <a:rPr lang="ru-RU" sz="4400" b="1" dirty="0" smtClean="0">
                <a:solidFill>
                  <a:schemeClr val="tx1"/>
                </a:solidFill>
              </a:rPr>
            </a:br>
            <a:r>
              <a:rPr lang="ru-RU" sz="4400" b="1" dirty="0" smtClean="0">
                <a:solidFill>
                  <a:schemeClr val="tx1"/>
                </a:solidFill>
              </a:rPr>
              <a:t>          5+3              4+3</a:t>
            </a:r>
            <a:br>
              <a:rPr lang="ru-RU" sz="4400" b="1" dirty="0" smtClean="0">
                <a:solidFill>
                  <a:schemeClr val="tx1"/>
                </a:solidFill>
              </a:rPr>
            </a:br>
            <a:r>
              <a:rPr lang="ru-RU" sz="4400" b="1" dirty="0" smtClean="0">
                <a:solidFill>
                  <a:schemeClr val="tx1"/>
                </a:solidFill>
              </a:rPr>
              <a:t>          7-2               2+3</a:t>
            </a:r>
            <a:br>
              <a:rPr lang="ru-RU" sz="4400" b="1" dirty="0" smtClean="0">
                <a:solidFill>
                  <a:schemeClr val="tx1"/>
                </a:solidFill>
              </a:rPr>
            </a:br>
            <a:r>
              <a:rPr lang="ru-RU" sz="4400" b="1" dirty="0" smtClean="0">
                <a:solidFill>
                  <a:schemeClr val="tx1"/>
                </a:solidFill>
              </a:rPr>
              <a:t>          4+4              9-3</a:t>
            </a:r>
            <a:br>
              <a:rPr lang="ru-RU" sz="4400" b="1" dirty="0" smtClean="0">
                <a:solidFill>
                  <a:schemeClr val="tx1"/>
                </a:solidFill>
              </a:rPr>
            </a:br>
            <a:r>
              <a:rPr lang="ru-RU" sz="4400" b="1" dirty="0" smtClean="0">
                <a:solidFill>
                  <a:schemeClr val="tx1"/>
                </a:solidFill>
              </a:rPr>
              <a:t>          8-2               8+2</a:t>
            </a:r>
            <a:endParaRPr lang="ru-RU" sz="4400" b="1" dirty="0">
              <a:solidFill>
                <a:schemeClr val="tx1"/>
              </a:solidFill>
            </a:endParaRPr>
          </a:p>
        </p:txBody>
      </p:sp>
      <p:pic>
        <p:nvPicPr>
          <p:cNvPr id="2050" name="Picture 2" descr="C:\Users\user\Desktop\x_de7364c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692696"/>
            <a:ext cx="2168492" cy="2136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6493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3" descr="C:\Users\Ольга\Downloads\zgjytmpf oj tsajckfeq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333375"/>
            <a:ext cx="8353425" cy="619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2" descr="C:\Users\Ольга\Documents\Pictures\Важные документы, книги\Всё для шапки\п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15300" y="6067425"/>
            <a:ext cx="102870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TextBox 17"/>
          <p:cNvSpPr txBox="1">
            <a:spLocks noChangeArrowheads="1"/>
          </p:cNvSpPr>
          <p:nvPr/>
        </p:nvSpPr>
        <p:spPr bwMode="auto">
          <a:xfrm>
            <a:off x="1547812" y="765175"/>
            <a:ext cx="5184427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ru-RU" sz="32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4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Решаем  </a:t>
            </a:r>
            <a:r>
              <a:rPr lang="ru-RU" sz="48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задачи        </a:t>
            </a:r>
          </a:p>
          <a:p>
            <a:r>
              <a:rPr lang="ru-RU" sz="32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endParaRPr lang="ru-RU" sz="20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</a:t>
            </a:r>
            <a:endParaRPr lang="ru-RU" sz="32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16632"/>
            <a:ext cx="7024744" cy="50405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195736" y="1340768"/>
            <a:ext cx="4752528" cy="79208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Условие</a:t>
            </a:r>
            <a:endParaRPr lang="ru-RU" sz="4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95736" y="2514638"/>
            <a:ext cx="4752528" cy="79208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опрос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95736" y="3861048"/>
            <a:ext cx="4752528" cy="72008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95736" y="5157192"/>
            <a:ext cx="4608512" cy="72008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03648" y="188640"/>
            <a:ext cx="6768752" cy="93610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</a:t>
            </a:r>
            <a:r>
              <a:rPr lang="ru-RU" sz="5400" b="1" dirty="0" smtClean="0">
                <a:solidFill>
                  <a:schemeClr val="tx1"/>
                </a:solidFill>
              </a:rPr>
              <a:t>а</a:t>
            </a:r>
            <a:endParaRPr lang="ru-RU" sz="5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525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Ольга\Downloads\grass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052513"/>
            <a:ext cx="5328592" cy="2629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4" descr="C:\Users\Ольга\Downloads\animashki-pticy-786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0" y="1196975"/>
            <a:ext cx="15827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TextBox 9"/>
          <p:cNvSpPr txBox="1">
            <a:spLocks noChangeArrowheads="1"/>
          </p:cNvSpPr>
          <p:nvPr/>
        </p:nvSpPr>
        <p:spPr bwMode="auto">
          <a:xfrm>
            <a:off x="1331913" y="3644900"/>
            <a:ext cx="156632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Решение</a:t>
            </a:r>
            <a:endParaRPr lang="ru-RU" sz="2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0825" y="4221163"/>
            <a:ext cx="3960813" cy="1295400"/>
          </a:xfrm>
          <a:prstGeom prst="rect">
            <a:avLst/>
          </a:prstGeom>
          <a:solidFill>
            <a:schemeClr val="bg1"/>
          </a:solidFill>
          <a:ln w="635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 + 2 = 5 (пт.)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219700" y="1052513"/>
            <a:ext cx="2305050" cy="765175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219700" y="2781300"/>
            <a:ext cx="1873250" cy="76358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0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027988" y="1052513"/>
            <a:ext cx="771525" cy="79216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6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8027988" y="1844675"/>
            <a:ext cx="771525" cy="792163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6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3" descr="C:\Users\Ольга\Downloads\animashki-pticy-1039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475991" y="1750492"/>
            <a:ext cx="687387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C:\Users\Ольга\Downloads\animashki-pticy-1039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324975" y="692150"/>
            <a:ext cx="685800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Прямоугольник 21"/>
          <p:cNvSpPr/>
          <p:nvPr/>
        </p:nvSpPr>
        <p:spPr>
          <a:xfrm>
            <a:off x="179858" y="4221163"/>
            <a:ext cx="4968875" cy="1584101"/>
          </a:xfrm>
          <a:prstGeom prst="rect">
            <a:avLst/>
          </a:prstGeom>
          <a:solidFill>
            <a:srgbClr val="92D050"/>
          </a:solidFill>
          <a:ln w="635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8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80" name="TextBox 22"/>
          <p:cNvSpPr txBox="1">
            <a:spLocks noChangeArrowheads="1"/>
          </p:cNvSpPr>
          <p:nvPr/>
        </p:nvSpPr>
        <p:spPr bwMode="auto">
          <a:xfrm>
            <a:off x="1908175" y="188913"/>
            <a:ext cx="54578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Составь и реши задачу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3.33333E-6 -3.21924E-6 L -0.87223 0.06453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600" y="3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6000"/>
                            </p:stCondLst>
                            <p:childTnLst>
                              <p:par>
                                <p:cTn id="8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3.12673E-6 L -0.90364 0.00185 " pathEditMode="relative" rAng="0" ptsTypes="AA">
                                      <p:cBhvr>
                                        <p:cTn id="9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200" y="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Ольга\Downloads\grass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052513"/>
            <a:ext cx="5003800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50825" y="4221163"/>
            <a:ext cx="3960813" cy="1295400"/>
          </a:xfrm>
          <a:prstGeom prst="rect">
            <a:avLst/>
          </a:prstGeom>
          <a:solidFill>
            <a:schemeClr val="bg1"/>
          </a:solidFill>
          <a:ln w="635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 + 3 = 6 (гр.)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219700" y="1052513"/>
            <a:ext cx="2305050" cy="765175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219700" y="1844675"/>
            <a:ext cx="2952750" cy="765175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027988" y="1052513"/>
            <a:ext cx="771525" cy="79216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6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8027988" y="1844675"/>
            <a:ext cx="771525" cy="792163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6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16287" y="4294667"/>
            <a:ext cx="3960813" cy="1295400"/>
          </a:xfrm>
          <a:prstGeom prst="rect">
            <a:avLst/>
          </a:prstGeom>
          <a:solidFill>
            <a:srgbClr val="92D050"/>
          </a:solidFill>
          <a:ln w="635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8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99" name="TextBox 22"/>
          <p:cNvSpPr txBox="1">
            <a:spLocks noChangeArrowheads="1"/>
          </p:cNvSpPr>
          <p:nvPr/>
        </p:nvSpPr>
        <p:spPr bwMode="auto">
          <a:xfrm>
            <a:off x="1908175" y="188913"/>
            <a:ext cx="54578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Составь и реши задачу</a:t>
            </a:r>
          </a:p>
        </p:txBody>
      </p:sp>
      <p:pic>
        <p:nvPicPr>
          <p:cNvPr id="16400" name="Picture 3" descr="C:\Users\Ольга\Downloads\i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1550" y="2420938"/>
            <a:ext cx="785813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3" descr="C:\Users\Ольга\Downloads\i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59113" y="2349500"/>
            <a:ext cx="7874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Picture 3" descr="C:\Users\Ольга\Downloads\i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00338" y="2636838"/>
            <a:ext cx="785812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03" name="Picture 3" descr="C:\Users\Ольга\Downloads\i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450" y="2708275"/>
            <a:ext cx="785813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3" descr="C:\Users\Ольга\Downloads\i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59113" y="2708275"/>
            <a:ext cx="787400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05" name="Picture 3" descr="C:\Users\Ольга\Downloads\i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188" y="2708275"/>
            <a:ext cx="787400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408" name="TextBox 25"/>
          <p:cNvSpPr txBox="1">
            <a:spLocks noChangeArrowheads="1"/>
          </p:cNvSpPr>
          <p:nvPr/>
        </p:nvSpPr>
        <p:spPr bwMode="auto">
          <a:xfrm>
            <a:off x="1476375" y="3644900"/>
            <a:ext cx="156632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Решение</a:t>
            </a:r>
            <a:endParaRPr lang="ru-RU" sz="2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Ольга\Downloads\grass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052513"/>
            <a:ext cx="5003800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50825" y="4221163"/>
            <a:ext cx="3960813" cy="1295400"/>
          </a:xfrm>
          <a:prstGeom prst="rect">
            <a:avLst/>
          </a:prstGeom>
          <a:solidFill>
            <a:schemeClr val="bg1"/>
          </a:solidFill>
          <a:ln w="635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6 - 2 = 4 (б.)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219700" y="1052513"/>
            <a:ext cx="2305050" cy="765175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027988" y="1052513"/>
            <a:ext cx="771525" cy="79216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6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8027988" y="1844675"/>
            <a:ext cx="771525" cy="792163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6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027988" y="2781300"/>
            <a:ext cx="771525" cy="792163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60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79387" y="4221163"/>
            <a:ext cx="3960813" cy="1295400"/>
          </a:xfrm>
          <a:prstGeom prst="rect">
            <a:avLst/>
          </a:prstGeom>
          <a:solidFill>
            <a:srgbClr val="92D050"/>
          </a:solidFill>
          <a:ln w="635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8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23" name="TextBox 22"/>
          <p:cNvSpPr txBox="1">
            <a:spLocks noChangeArrowheads="1"/>
          </p:cNvSpPr>
          <p:nvPr/>
        </p:nvSpPr>
        <p:spPr bwMode="auto">
          <a:xfrm>
            <a:off x="1908175" y="188913"/>
            <a:ext cx="54578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Составь и реши задачу</a:t>
            </a:r>
          </a:p>
        </p:txBody>
      </p:sp>
      <p:pic>
        <p:nvPicPr>
          <p:cNvPr id="2050" name="Picture 2" descr="C:\Users\Ольга\Downloads\143592089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579740">
            <a:off x="449263" y="2286000"/>
            <a:ext cx="9525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2" descr="C:\Users\Ольга\Downloads\143592089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579740">
            <a:off x="1889125" y="1925638"/>
            <a:ext cx="9525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6" name="Picture 3" descr="C:\Users\Ольга\Downloads\a76eb5c7bbb3a3a86da09fe2cb6ad93a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flipH="1">
            <a:off x="2268538" y="2420938"/>
            <a:ext cx="1079500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7" name="Picture 3" descr="C:\Users\Ольга\Downloads\a76eb5c7bbb3a3a86da09fe2cb6ad93a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flipH="1">
            <a:off x="1619250" y="2420938"/>
            <a:ext cx="1081088" cy="98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8" name="Picture 3" descr="C:\Users\Ольга\Downloads\a76eb5c7bbb3a3a86da09fe2cb6ad93a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flipH="1">
            <a:off x="2916238" y="2565400"/>
            <a:ext cx="1079500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9" name="Picture 3" descr="C:\Users\Ольга\Downloads\a76eb5c7bbb3a3a86da09fe2cb6ad93a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flipH="1">
            <a:off x="2700338" y="1989138"/>
            <a:ext cx="1079500" cy="98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32" name="TextBox 29"/>
          <p:cNvSpPr txBox="1">
            <a:spLocks noChangeArrowheads="1"/>
          </p:cNvSpPr>
          <p:nvPr/>
        </p:nvSpPr>
        <p:spPr bwMode="auto">
          <a:xfrm>
            <a:off x="1331912" y="3644900"/>
            <a:ext cx="19081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Решение</a:t>
            </a:r>
            <a:endParaRPr lang="ru-RU" sz="2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animMotion origin="layout" path="M -5.55556E-7 -3.84829E-6 L 0.84774 -0.2756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400" y="-13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6000"/>
                            </p:stCondLst>
                            <p:childTnLst>
                              <p:par>
                                <p:cTn id="8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1.53562E-6 L 1.02083 -0.11841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000" y="-5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Ольга\Downloads\grass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052513"/>
            <a:ext cx="5003800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50825" y="4221163"/>
            <a:ext cx="3960813" cy="1295400"/>
          </a:xfrm>
          <a:prstGeom prst="rect">
            <a:avLst/>
          </a:prstGeom>
          <a:solidFill>
            <a:schemeClr val="bg1"/>
          </a:solidFill>
          <a:ln w="635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 +</a:t>
            </a:r>
            <a:r>
              <a:rPr lang="ru-RU" sz="4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 = </a:t>
            </a:r>
            <a:r>
              <a:rPr lang="ru-RU" sz="4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11 </a:t>
            </a:r>
            <a:r>
              <a:rPr lang="ru-RU" sz="48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(гр.)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219700" y="1844675"/>
            <a:ext cx="2952750" cy="765175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027988" y="1052513"/>
            <a:ext cx="771525" cy="79216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6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8027988" y="1844675"/>
            <a:ext cx="771525" cy="792163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6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027988" y="2781300"/>
            <a:ext cx="771525" cy="792163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60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50824" y="4168120"/>
            <a:ext cx="3960813" cy="1295400"/>
          </a:xfrm>
          <a:prstGeom prst="rect">
            <a:avLst/>
          </a:prstGeom>
          <a:solidFill>
            <a:srgbClr val="92D050"/>
          </a:solidFill>
          <a:ln w="635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8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48" name="TextBox 22"/>
          <p:cNvSpPr txBox="1">
            <a:spLocks noChangeArrowheads="1"/>
          </p:cNvSpPr>
          <p:nvPr/>
        </p:nvSpPr>
        <p:spPr bwMode="auto">
          <a:xfrm>
            <a:off x="1908175" y="188913"/>
            <a:ext cx="388099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Проверь   </a:t>
            </a:r>
            <a:r>
              <a:rPr lang="ru-RU" sz="4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задачу</a:t>
            </a:r>
          </a:p>
        </p:txBody>
      </p:sp>
      <p:pic>
        <p:nvPicPr>
          <p:cNvPr id="18449" name="Picture 3" descr="C:\Users\Ольга\Downloads\i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8313" y="2565400"/>
            <a:ext cx="785812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3" descr="C:\Users\Ольга\Downloads\i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35150" y="2420938"/>
            <a:ext cx="787400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51" name="Picture 3" descr="C:\Users\Ольга\Downloads\i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76375" y="2708275"/>
            <a:ext cx="785813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52" name="Picture 3" descr="C:\Users\Ольга\Downloads\i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650" y="2781300"/>
            <a:ext cx="785813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53" name="Picture 3" descr="C:\Users\Ольга\Downloads\i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16013" y="2492375"/>
            <a:ext cx="785812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54" name="Picture 3" descr="C:\Users\Ольга\Downloads\i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2708275"/>
            <a:ext cx="785813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3" descr="C:\Users\Ольга\Downloads\i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68538" y="2781300"/>
            <a:ext cx="785812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3" descr="C:\Users\Ольга\Downloads\i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71775" y="2636838"/>
            <a:ext cx="785813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 descr="C:\Users\Ольга\Downloads\4285994-basket-vector-illustration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63938" y="2133600"/>
            <a:ext cx="1544637" cy="154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60" name="TextBox 33"/>
          <p:cNvSpPr txBox="1">
            <a:spLocks noChangeArrowheads="1"/>
          </p:cNvSpPr>
          <p:nvPr/>
        </p:nvSpPr>
        <p:spPr bwMode="auto">
          <a:xfrm>
            <a:off x="1476375" y="3644900"/>
            <a:ext cx="156632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Решение</a:t>
            </a:r>
            <a:endParaRPr lang="ru-RU" sz="2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user\Desktop\az10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6150" y="1839723"/>
            <a:ext cx="3298825" cy="2561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4000"/>
                            </p:stCondLst>
                            <p:childTnLst>
                              <p:par>
                                <p:cTn id="1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87789E-6 C 0.00191 -0.03654 0.00781 -0.06961 0.01649 -0.10407 C 0.01771 -0.1087 0.02066 -0.11216 0.02205 -0.11679 C 0.02552 -0.12812 0.02778 -0.13899 0.03437 -0.14778 C 0.03663 -0.15819 0.03941 -0.15957 0.0467 -0.16605 C 0.04982 -0.16883 0.05764 -0.16975 0.05764 -0.16975 C 0.07587 -0.16836 0.08958 -0.16883 0.10416 -0.15518 C 0.1066 -0.15287 0.1151 -0.14547 0.11788 -0.14061 C 0.11996 -0.13714 0.12326 -0.12951 0.12326 -0.12951 C 0.12725 -0.10846 0.13802 -0.09043 0.13837 -0.06753 C 0.13871 -0.03955 0.13837 -0.01156 0.13837 0.01642 " pathEditMode="relative" ptsTypes="ffffffffffA">
                                      <p:cBhvr>
                                        <p:cTn id="1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3.08973E-6 C 0.00174 -0.01804 0.00573 -0.03122 0.01094 -0.04741 C 0.0165 -0.06475 0.01077 -0.05296 0.0165 -0.06383 C 0.01875 -0.07562 0.02188 -0.08534 0.02743 -0.09505 C 0.02934 -0.10476 0.03403 -0.11124 0.03698 -0.12049 C 0.04167 -0.13529 0.04688 -0.14685 0.05348 -0.16073 C 0.06493 -0.18478 0.07813 -0.21924 0.09723 -0.23358 C 0.10539 -0.23959 0.11424 -0.24283 0.12327 -0.2463 C 0.13004 -0.24584 0.13698 -0.24653 0.14375 -0.24468 C 0.14775 -0.24352 0.15122 -0.23982 0.15486 -0.23728 C 0.1566 -0.23612 0.16025 -0.23358 0.16025 -0.23358 C 0.17014 -0.21462 0.18872 -0.20698 0.19584 -0.18432 C 0.19844 -0.17623 0.20157 -0.16952 0.20278 -0.16073 C 0.20382 -0.15333 0.20556 -0.13876 0.20556 -0.13876 C 0.20712 -0.09204 0.20747 -0.10037 0.20556 -0.04209 C 0.20539 -0.0377 0.204 -0.01966 0.20139 -0.01457 C 0.19948 -0.01087 0.19323 -0.0074 0.19323 -0.0074 " pathEditMode="relative" ptsTypes="ffffffffffffffffA">
                                      <p:cBhvr>
                                        <p:cTn id="1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8000"/>
                            </p:stCondLst>
                            <p:childTnLst>
                              <p:par>
                                <p:cTn id="1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4.37558E-6 C 0.00261 -0.01596 0.00955 -0.02243 0.01494 -0.03654 C 0.02101 -0.05227 0.02726 -0.06614 0.03698 -0.0784 C 0.04185 -0.09204 0.04931 -0.10453 0.05747 -0.11494 C 0.06303 -0.13367 0.05643 -0.11633 0.06563 -0.12951 C 0.06962 -0.13529 0.07292 -0.14177 0.07657 -0.14778 C 0.07796 -0.15009 0.08421 -0.15495 0.08629 -0.15703 C 0.09202 -0.16258 0.09792 -0.17044 0.104 -0.1753 C 0.10834 -0.17877 0.11441 -0.17969 0.1191 -0.18247 C 0.12674 -0.1871 0.13073 -0.19033 0.13837 -0.19334 C 0.16389 -0.19149 0.15764 -0.19126 0.17657 -0.18247 C 0.18594 -0.17021 0.19896 -0.15726 0.20539 -0.14246 C 0.2125 -0.12627 0.21875 -0.11008 0.22466 -0.0932 C 0.22691 -0.08673 0.2283 -0.08071 0.23143 -0.07493 C 0.23282 -0.06753 0.23369 -0.0629 0.23698 -0.05666 C 0.23994 -0.03261 0.24375 -0.01018 0.24375 0.01457 " pathEditMode="relative" ptsTypes="fffffffffffffffA">
                                      <p:cBhvr>
                                        <p:cTn id="17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956</TotalTime>
  <Words>64</Words>
  <Application>Microsoft Office PowerPoint</Application>
  <PresentationFormat>Экран (4:3)</PresentationFormat>
  <Paragraphs>22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Исполнительная</vt:lpstr>
      <vt:lpstr>Презентация PowerPoint</vt:lpstr>
      <vt:lpstr>           4-2               7-3           5+3              4+3           7-2               2+3           4+4              9-3           8-2               8+2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Пользователь Windows</cp:lastModifiedBy>
  <cp:revision>21</cp:revision>
  <dcterms:created xsi:type="dcterms:W3CDTF">2013-04-07T09:38:24Z</dcterms:created>
  <dcterms:modified xsi:type="dcterms:W3CDTF">2015-10-22T03:45:21Z</dcterms:modified>
</cp:coreProperties>
</file>