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4" r:id="rId2"/>
    <p:sldId id="266" r:id="rId3"/>
    <p:sldId id="265" r:id="rId4"/>
    <p:sldId id="263" r:id="rId5"/>
    <p:sldId id="258" r:id="rId6"/>
    <p:sldId id="256" r:id="rId7"/>
    <p:sldId id="262" r:id="rId8"/>
    <p:sldId id="268" r:id="rId9"/>
    <p:sldId id="267" r:id="rId10"/>
    <p:sldId id="259" r:id="rId11"/>
    <p:sldId id="271" r:id="rId12"/>
    <p:sldId id="286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audioskazki.net/page/3?s=%D0%B0%D0%BB%D0%B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Я умею читать</a:t>
            </a:r>
            <a:endParaRPr lang="ru-RU" sz="8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4725144"/>
            <a:ext cx="504056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</a:rPr>
              <a:t>Мастер - класс </a:t>
            </a:r>
          </a:p>
          <a:p>
            <a:pPr algn="ctr"/>
            <a:r>
              <a:rPr lang="ru-RU" sz="1600" b="1" dirty="0" smtClean="0">
                <a:latin typeface="Arial" pitchFamily="34" charset="0"/>
              </a:rPr>
              <a:t>учителя начальных классов</a:t>
            </a:r>
          </a:p>
          <a:p>
            <a:pPr algn="ctr"/>
            <a:r>
              <a:rPr lang="ru-RU" sz="1600" b="1" dirty="0" smtClean="0">
                <a:latin typeface="Arial" pitchFamily="34" charset="0"/>
              </a:rPr>
              <a:t>Филиала МБОУ «</a:t>
            </a:r>
            <a:r>
              <a:rPr lang="ru-RU" sz="1600" b="1" dirty="0" err="1" smtClean="0">
                <a:latin typeface="Arial" pitchFamily="34" charset="0"/>
              </a:rPr>
              <a:t>Старочукалинская</a:t>
            </a:r>
            <a:r>
              <a:rPr lang="ru-RU" sz="1600" b="1" dirty="0" smtClean="0">
                <a:latin typeface="Arial" pitchFamily="34" charset="0"/>
              </a:rPr>
              <a:t> ООШ» «</a:t>
            </a:r>
            <a:r>
              <a:rPr lang="ru-RU" sz="1600" b="1" dirty="0" err="1" smtClean="0">
                <a:latin typeface="Arial" pitchFamily="34" charset="0"/>
              </a:rPr>
              <a:t>Новочукалинская</a:t>
            </a:r>
            <a:r>
              <a:rPr lang="ru-RU" sz="1600" b="1" dirty="0" smtClean="0">
                <a:latin typeface="Arial" pitchFamily="34" charset="0"/>
              </a:rPr>
              <a:t> НОШ имени Героя Социалистического труда </a:t>
            </a:r>
            <a:r>
              <a:rPr lang="ru-RU" sz="1600" b="1" dirty="0" err="1" smtClean="0">
                <a:latin typeface="Arial" pitchFamily="34" charset="0"/>
              </a:rPr>
              <a:t>Р.М.Низамутдинова</a:t>
            </a:r>
            <a:r>
              <a:rPr lang="ru-RU" sz="1600" b="1" dirty="0" smtClean="0">
                <a:latin typeface="Arial" pitchFamily="34" charset="0"/>
              </a:rPr>
              <a:t>»</a:t>
            </a:r>
          </a:p>
          <a:p>
            <a:pPr algn="ctr"/>
            <a:r>
              <a:rPr lang="ru-RU" sz="1600" b="1" dirty="0" smtClean="0">
                <a:latin typeface="Arial" pitchFamily="34" charset="0"/>
              </a:rPr>
              <a:t>Хисматуллиной  </a:t>
            </a:r>
            <a:r>
              <a:rPr lang="ru-RU" sz="1600" b="1" dirty="0" err="1" smtClean="0">
                <a:latin typeface="Arial" pitchFamily="34" charset="0"/>
              </a:rPr>
              <a:t>Фании</a:t>
            </a:r>
            <a:r>
              <a:rPr lang="ru-RU" sz="1600" b="1" dirty="0" smtClean="0">
                <a:latin typeface="Arial" pitchFamily="34" charset="0"/>
              </a:rPr>
              <a:t> </a:t>
            </a:r>
            <a:r>
              <a:rPr lang="ru-RU" sz="1600" b="1" dirty="0" err="1" smtClean="0">
                <a:latin typeface="Arial" pitchFamily="34" charset="0"/>
              </a:rPr>
              <a:t>Мирзовны</a:t>
            </a:r>
            <a:r>
              <a:rPr lang="ru-RU" sz="1600" b="1" dirty="0" smtClean="0">
                <a:latin typeface="Arial" pitchFamily="34" charset="0"/>
              </a:rPr>
              <a:t>.  </a:t>
            </a:r>
          </a:p>
          <a:p>
            <a:pPr algn="ctr"/>
            <a:endParaRPr lang="ru-RU" sz="2000" b="1" dirty="0" smtClean="0">
              <a:latin typeface="Arial" pitchFamily="34" charset="0"/>
            </a:endParaRPr>
          </a:p>
        </p:txBody>
      </p:sp>
      <p:pic>
        <p:nvPicPr>
          <p:cNvPr id="25602" name="Picture 2" descr="http://mamamsk.ru/sites/default/files/kak_nauchit_rebenka_chitat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4788024" cy="2852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252538" y="260350"/>
            <a:ext cx="7891462" cy="547211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Словом, сделал всё, что …</a:t>
            </a:r>
          </a:p>
          <a:p>
            <a:pPr>
              <a:buNone/>
            </a:pPr>
            <a:r>
              <a:rPr lang="ru-RU" dirty="0" smtClean="0"/>
              <a:t>             Попросил списать ….</a:t>
            </a:r>
          </a:p>
          <a:p>
            <a:pPr>
              <a:buNone/>
            </a:pPr>
            <a:r>
              <a:rPr lang="ru-RU" dirty="0" smtClean="0"/>
              <a:t>             С ходу дал кому-то …</a:t>
            </a:r>
          </a:p>
          <a:p>
            <a:pPr>
              <a:buNone/>
            </a:pPr>
            <a:r>
              <a:rPr lang="ru-RU" dirty="0" smtClean="0"/>
              <a:t>              Ну а тут – опять ….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Сходу дал кому- то сдачу.</a:t>
            </a:r>
          </a:p>
          <a:p>
            <a:pPr>
              <a:buNone/>
            </a:pPr>
            <a:r>
              <a:rPr lang="ru-RU" dirty="0" smtClean="0"/>
              <a:t>Попросил списать задачу.</a:t>
            </a:r>
          </a:p>
          <a:p>
            <a:pPr>
              <a:buNone/>
            </a:pPr>
            <a:r>
              <a:rPr lang="ru-RU" dirty="0" smtClean="0"/>
              <a:t>Словом, сделал всё, что мог.</a:t>
            </a:r>
          </a:p>
          <a:p>
            <a:pPr>
              <a:buNone/>
            </a:pPr>
            <a:r>
              <a:rPr lang="ru-RU" dirty="0" smtClean="0"/>
              <a:t>Ну а тут – опять звонок!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1484784"/>
            <a:ext cx="3600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1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Лена\Desktop\хулига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794" y="3786190"/>
            <a:ext cx="2428892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12776"/>
            <a:ext cx="7890080" cy="4835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dirty="0" smtClean="0"/>
              <a:t>Я умею  читать.</a:t>
            </a:r>
          </a:p>
          <a:p>
            <a:pPr>
              <a:buNone/>
            </a:pPr>
            <a:r>
              <a:rPr lang="ru-RU" sz="7200" dirty="0" smtClean="0"/>
              <a:t>Я умею читать?</a:t>
            </a:r>
          </a:p>
          <a:p>
            <a:pPr>
              <a:buNone/>
            </a:pPr>
            <a:r>
              <a:rPr lang="ru-RU" sz="7200" dirty="0" smtClean="0"/>
              <a:t>Я умею читать!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fun2mass.ru/shares_single_new/uploads/shares/img/4504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55976" cy="4005064"/>
          </a:xfrm>
          <a:prstGeom prst="rect">
            <a:avLst/>
          </a:prstGeom>
          <a:noFill/>
        </p:spPr>
      </p:pic>
      <p:pic>
        <p:nvPicPr>
          <p:cNvPr id="1030" name="Picture 6" descr="http://img3.board.com.ua/a/2002148146/wm/3-zmejka-iz-vozdushnyih-sharikov-figura-iz-sharo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412776"/>
            <a:ext cx="4788024" cy="5445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051720" y="1238319"/>
            <a:ext cx="6048672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Благодарю за сотрудничество!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571480"/>
            <a:ext cx="8005026" cy="567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По </a:t>
            </a:r>
            <a:r>
              <a:rPr lang="ru-RU" b="1" dirty="0" err="1" smtClean="0"/>
              <a:t>рзелульаттам</a:t>
            </a:r>
            <a:r>
              <a:rPr lang="ru-RU" b="1" dirty="0" smtClean="0"/>
              <a:t> </a:t>
            </a:r>
            <a:r>
              <a:rPr lang="ru-RU" b="1" dirty="0" err="1" smtClean="0"/>
              <a:t>илссеовадний</a:t>
            </a:r>
            <a:r>
              <a:rPr lang="ru-RU" b="1" dirty="0" smtClean="0"/>
              <a:t> </a:t>
            </a:r>
            <a:r>
              <a:rPr lang="ru-RU" b="1" dirty="0" err="1" smtClean="0"/>
              <a:t>одонго</a:t>
            </a:r>
            <a:r>
              <a:rPr lang="ru-RU" b="1" dirty="0" smtClean="0"/>
              <a:t> </a:t>
            </a:r>
            <a:r>
              <a:rPr lang="ru-RU" b="1" dirty="0" err="1" smtClean="0"/>
              <a:t>анлигйсокго</a:t>
            </a:r>
            <a:r>
              <a:rPr lang="ru-RU" b="1" dirty="0" smtClean="0"/>
              <a:t> </a:t>
            </a:r>
            <a:r>
              <a:rPr lang="ru-RU" b="1" dirty="0" err="1" smtClean="0"/>
              <a:t>унвиертисета</a:t>
            </a:r>
            <a:r>
              <a:rPr lang="ru-RU" b="1" dirty="0" smtClean="0"/>
              <a:t>, не </a:t>
            </a:r>
            <a:r>
              <a:rPr lang="ru-RU" b="1" dirty="0" err="1" smtClean="0"/>
              <a:t>иеемт</a:t>
            </a:r>
            <a:r>
              <a:rPr lang="ru-RU" b="1" dirty="0" smtClean="0"/>
              <a:t> </a:t>
            </a:r>
            <a:r>
              <a:rPr lang="ru-RU" b="1" dirty="0" err="1" smtClean="0"/>
              <a:t>занчнеия</a:t>
            </a:r>
            <a:r>
              <a:rPr lang="ru-RU" b="1" dirty="0" smtClean="0"/>
              <a:t>, в кокам </a:t>
            </a:r>
            <a:r>
              <a:rPr lang="ru-RU" b="1" dirty="0" err="1" smtClean="0"/>
              <a:t>пряокде</a:t>
            </a:r>
            <a:r>
              <a:rPr lang="ru-RU" b="1" dirty="0" smtClean="0"/>
              <a:t> </a:t>
            </a:r>
            <a:r>
              <a:rPr lang="ru-RU" b="1" dirty="0" err="1" smtClean="0"/>
              <a:t>рсапожолены</a:t>
            </a:r>
            <a:r>
              <a:rPr lang="ru-RU" b="1" dirty="0" smtClean="0"/>
              <a:t> </a:t>
            </a:r>
            <a:r>
              <a:rPr lang="ru-RU" b="1" dirty="0" err="1" smtClean="0"/>
              <a:t>бкувы</a:t>
            </a:r>
            <a:r>
              <a:rPr lang="ru-RU" b="1" dirty="0" smtClean="0"/>
              <a:t> в </a:t>
            </a:r>
            <a:r>
              <a:rPr lang="ru-RU" b="1" dirty="0" err="1" smtClean="0"/>
              <a:t>солве</a:t>
            </a:r>
            <a:r>
              <a:rPr lang="ru-RU" b="1" dirty="0" smtClean="0"/>
              <a:t>. </a:t>
            </a:r>
            <a:r>
              <a:rPr lang="ru-RU" b="1" dirty="0" err="1" smtClean="0"/>
              <a:t>Галвоне</a:t>
            </a:r>
            <a:r>
              <a:rPr lang="ru-RU" b="1" dirty="0" smtClean="0"/>
              <a:t>, </a:t>
            </a:r>
            <a:r>
              <a:rPr lang="ru-RU" b="1" dirty="0" err="1" smtClean="0"/>
              <a:t>чотбы</a:t>
            </a:r>
            <a:r>
              <a:rPr lang="ru-RU" b="1" dirty="0" smtClean="0"/>
              <a:t> </a:t>
            </a:r>
            <a:r>
              <a:rPr lang="ru-RU" b="1" dirty="0" err="1" smtClean="0"/>
              <a:t>преавя</a:t>
            </a:r>
            <a:r>
              <a:rPr lang="ru-RU" b="1" dirty="0" smtClean="0"/>
              <a:t> и </a:t>
            </a:r>
            <a:r>
              <a:rPr lang="ru-RU" b="1" dirty="0" err="1" smtClean="0"/>
              <a:t>пслоендяя</a:t>
            </a:r>
            <a:r>
              <a:rPr lang="ru-RU" b="1" dirty="0" smtClean="0"/>
              <a:t> </a:t>
            </a:r>
            <a:r>
              <a:rPr lang="ru-RU" b="1" dirty="0" err="1" smtClean="0"/>
              <a:t>бквуы</a:t>
            </a:r>
            <a:r>
              <a:rPr lang="ru-RU" b="1" dirty="0" smtClean="0"/>
              <a:t> </a:t>
            </a:r>
            <a:r>
              <a:rPr lang="ru-RU" b="1" dirty="0" err="1" smtClean="0"/>
              <a:t>блыи</a:t>
            </a:r>
            <a:r>
              <a:rPr lang="ru-RU" b="1" dirty="0" smtClean="0"/>
              <a:t> на </a:t>
            </a:r>
            <a:r>
              <a:rPr lang="ru-RU" b="1" dirty="0" err="1" smtClean="0"/>
              <a:t>мсете</a:t>
            </a:r>
            <a:r>
              <a:rPr lang="ru-RU" b="1" dirty="0" smtClean="0"/>
              <a:t>. </a:t>
            </a:r>
            <a:r>
              <a:rPr lang="ru-RU" b="1" dirty="0" err="1" smtClean="0"/>
              <a:t>Осатьлыне</a:t>
            </a:r>
            <a:r>
              <a:rPr lang="ru-RU" b="1" dirty="0" smtClean="0"/>
              <a:t> </a:t>
            </a:r>
            <a:r>
              <a:rPr lang="ru-RU" b="1" dirty="0" err="1" smtClean="0"/>
              <a:t>бкувы</a:t>
            </a:r>
            <a:r>
              <a:rPr lang="ru-RU" b="1" dirty="0" smtClean="0"/>
              <a:t> </a:t>
            </a:r>
            <a:r>
              <a:rPr lang="ru-RU" b="1" dirty="0" err="1" smtClean="0"/>
              <a:t>мгоут</a:t>
            </a:r>
            <a:r>
              <a:rPr lang="ru-RU" b="1" dirty="0" smtClean="0"/>
              <a:t> </a:t>
            </a:r>
            <a:r>
              <a:rPr lang="ru-RU" b="1" dirty="0" err="1" smtClean="0"/>
              <a:t>селдовтаь</a:t>
            </a:r>
            <a:r>
              <a:rPr lang="ru-RU" b="1" dirty="0" smtClean="0"/>
              <a:t> в </a:t>
            </a:r>
            <a:r>
              <a:rPr lang="ru-RU" b="1" dirty="0" err="1" smtClean="0"/>
              <a:t>плоонм</a:t>
            </a:r>
            <a:r>
              <a:rPr lang="ru-RU" b="1" dirty="0" smtClean="0"/>
              <a:t> </a:t>
            </a:r>
            <a:r>
              <a:rPr lang="ru-RU" b="1" dirty="0" err="1" smtClean="0"/>
              <a:t>бсепордяке</a:t>
            </a:r>
            <a:r>
              <a:rPr lang="ru-RU" b="1" dirty="0" smtClean="0"/>
              <a:t>, все рвано </a:t>
            </a:r>
            <a:r>
              <a:rPr lang="ru-RU" b="1" dirty="0" err="1" smtClean="0"/>
              <a:t>ткест</a:t>
            </a:r>
            <a:r>
              <a:rPr lang="ru-RU" b="1" dirty="0" smtClean="0"/>
              <a:t> </a:t>
            </a:r>
            <a:r>
              <a:rPr lang="ru-RU" b="1" dirty="0" err="1" smtClean="0"/>
              <a:t>чтаитсея</a:t>
            </a:r>
            <a:r>
              <a:rPr lang="ru-RU" b="1" dirty="0" smtClean="0"/>
              <a:t> без </a:t>
            </a:r>
            <a:r>
              <a:rPr lang="ru-RU" b="1" dirty="0" err="1" smtClean="0"/>
              <a:t>побрелм</a:t>
            </a:r>
            <a:r>
              <a:rPr lang="ru-RU" b="1" dirty="0" smtClean="0"/>
              <a:t>. </a:t>
            </a:r>
            <a:r>
              <a:rPr lang="ru-RU" b="1" dirty="0" err="1" smtClean="0"/>
              <a:t>Пичрионй</a:t>
            </a:r>
            <a:r>
              <a:rPr lang="ru-RU" b="1" dirty="0" smtClean="0"/>
              <a:t> </a:t>
            </a:r>
            <a:r>
              <a:rPr lang="ru-RU" b="1" dirty="0" err="1" smtClean="0"/>
              <a:t>эгото</a:t>
            </a:r>
            <a:r>
              <a:rPr lang="ru-RU" b="1" dirty="0" smtClean="0"/>
              <a:t> </a:t>
            </a:r>
            <a:r>
              <a:rPr lang="ru-RU" b="1" dirty="0" err="1" smtClean="0"/>
              <a:t>ялвятеся</a:t>
            </a:r>
            <a:r>
              <a:rPr lang="ru-RU" b="1" dirty="0" smtClean="0"/>
              <a:t> то, что мы не </a:t>
            </a:r>
            <a:r>
              <a:rPr lang="ru-RU" b="1" dirty="0" err="1" smtClean="0"/>
              <a:t>чиатем</a:t>
            </a:r>
            <a:r>
              <a:rPr lang="ru-RU" b="1" dirty="0" smtClean="0"/>
              <a:t> </a:t>
            </a:r>
            <a:r>
              <a:rPr lang="ru-RU" b="1" dirty="0" err="1" smtClean="0"/>
              <a:t>кдаужю</a:t>
            </a:r>
            <a:r>
              <a:rPr lang="ru-RU" b="1" dirty="0" smtClean="0"/>
              <a:t> </a:t>
            </a:r>
            <a:r>
              <a:rPr lang="ru-RU" b="1" dirty="0" err="1" smtClean="0"/>
              <a:t>бкуву</a:t>
            </a:r>
            <a:r>
              <a:rPr lang="ru-RU" b="1" dirty="0" smtClean="0"/>
              <a:t> по </a:t>
            </a:r>
            <a:r>
              <a:rPr lang="ru-RU" b="1" dirty="0" err="1" smtClean="0"/>
              <a:t>отдльнотси</a:t>
            </a:r>
            <a:r>
              <a:rPr lang="ru-RU" b="1" dirty="0" smtClean="0"/>
              <a:t>, а все </a:t>
            </a:r>
            <a:r>
              <a:rPr lang="ru-RU" b="1" dirty="0" err="1" smtClean="0"/>
              <a:t>солво</a:t>
            </a:r>
            <a:r>
              <a:rPr lang="ru-RU" b="1" dirty="0" smtClean="0"/>
              <a:t> </a:t>
            </a:r>
            <a:r>
              <a:rPr lang="ru-RU" b="1" dirty="0" err="1" smtClean="0"/>
              <a:t>цликеом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85728"/>
            <a:ext cx="7933588" cy="6572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По результатам исследований одного английского университета, не имеет значения, в каком порядке расположены буквы в слове. Главное, чтобы первая и последняя буквы были на месте. Остальные буквы могут следовать в полном беспорядке, все равно текст читается без проблем. Причиной этого является то, что мы не читаем каждую букву по отдельности, а всё слово целиком.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b="1" dirty="0" smtClean="0"/>
              <a:t>ДВА</a:t>
            </a:r>
          </a:p>
          <a:p>
            <a:pPr>
              <a:buNone/>
            </a:pPr>
            <a:r>
              <a:rPr lang="ru-RU" sz="6600" b="1" dirty="0" smtClean="0"/>
              <a:t>ДВОЙКА</a:t>
            </a:r>
            <a:endParaRPr lang="ru-RU" sz="6600" b="1" dirty="0"/>
          </a:p>
        </p:txBody>
      </p:sp>
      <p:pic>
        <p:nvPicPr>
          <p:cNvPr id="22530" name="Picture 2" descr="http://img-fotki.yandex.ru/get/5643/131955112.33/0_9734a_afb99088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0"/>
            <a:ext cx="3707904" cy="2646362"/>
          </a:xfrm>
          <a:prstGeom prst="rect">
            <a:avLst/>
          </a:prstGeom>
          <a:noFill/>
        </p:spPr>
      </p:pic>
      <p:pic>
        <p:nvPicPr>
          <p:cNvPr id="22532" name="Picture 4" descr="http://artemol.ru/uploads/posts/2013-11/1385434405_vospitanie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17032"/>
            <a:ext cx="3851920" cy="3140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642918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/>
              <a:t>Название произведения «Двойка»</a:t>
            </a:r>
          </a:p>
          <a:p>
            <a:pPr>
              <a:buNone/>
            </a:pPr>
            <a:r>
              <a:rPr lang="ru-RU" sz="4000" b="1" dirty="0" smtClean="0"/>
              <a:t>                                 -О чем пойдет             </a:t>
            </a:r>
          </a:p>
          <a:p>
            <a:pPr>
              <a:buNone/>
            </a:pPr>
            <a:r>
              <a:rPr lang="ru-RU" sz="4000" b="1" dirty="0" smtClean="0"/>
              <a:t>                                    речь в </a:t>
            </a:r>
          </a:p>
          <a:p>
            <a:pPr>
              <a:buNone/>
            </a:pPr>
            <a:r>
              <a:rPr lang="ru-RU" sz="4000" b="1" dirty="0" smtClean="0"/>
              <a:t>                                   произведении?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review-image" descr="http://audioskazki.net/wp-content/gallery/permyak/kalitka/p0017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420888"/>
            <a:ext cx="2952328" cy="418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42910" y="0"/>
            <a:ext cx="850109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    </a:t>
            </a:r>
            <a:r>
              <a:rPr lang="ru-RU" sz="2800" b="1" dirty="0" smtClean="0"/>
              <a:t>На школьном дворе жила кудлатая собачонка. Её звали Двойка. За что ей дали такую кличку, никто не знал.</a:t>
            </a:r>
            <a:br>
              <a:rPr lang="ru-RU" sz="2800" b="1" dirty="0" smtClean="0"/>
            </a:br>
            <a:r>
              <a:rPr lang="ru-RU" sz="2800" b="1" dirty="0" smtClean="0"/>
              <a:t>Но малыши всё равно обижали её.</a:t>
            </a:r>
            <a:br>
              <a:rPr lang="ru-RU" sz="2800" b="1" dirty="0" smtClean="0"/>
            </a:br>
            <a:r>
              <a:rPr lang="ru-RU" sz="2800" b="1" dirty="0" smtClean="0"/>
              <a:t>— </a:t>
            </a:r>
            <a:r>
              <a:rPr lang="ru-RU" sz="2800" b="1" dirty="0" err="1" smtClean="0"/>
              <a:t>Ax</a:t>
            </a:r>
            <a:r>
              <a:rPr lang="ru-RU" sz="2800" b="1" dirty="0" smtClean="0"/>
              <a:t> ты, негодная Двойка!.. Вот тебе!.. Вот тебе!..</a:t>
            </a:r>
            <a:br>
              <a:rPr lang="ru-RU" sz="2800" b="1" dirty="0" smtClean="0"/>
            </a:br>
            <a:r>
              <a:rPr lang="ru-RU" sz="2800" b="1" dirty="0" smtClean="0"/>
              <a:t>В Двойку бросали камни, загоняли её в кусты. Она жалобно скулила.</a:t>
            </a:r>
            <a:br>
              <a:rPr lang="ru-RU" sz="2800" b="1" dirty="0" smtClean="0"/>
            </a:br>
            <a:r>
              <a:rPr lang="ru-RU" sz="2800" b="1" dirty="0" smtClean="0"/>
              <a:t>Однажды учительница Мария Ивановна увидела это и сказала:</a:t>
            </a:r>
            <a:br>
              <a:rPr lang="ru-RU" sz="2800" b="1" dirty="0" smtClean="0"/>
            </a:br>
            <a:r>
              <a:rPr lang="ru-RU" sz="2800" b="1" dirty="0" smtClean="0"/>
              <a:t>— Разве можно плохо относиться к собаке только за то, что у неё плохое имя? Мало ли кому на свете даны плохие имена. Ведь не по ним судят.</a:t>
            </a:r>
            <a:br>
              <a:rPr lang="ru-RU" sz="2800" b="1" dirty="0" smtClean="0"/>
            </a:br>
            <a:r>
              <a:rPr lang="ru-RU" sz="2800" b="1" dirty="0" smtClean="0"/>
              <a:t>Малыши смолкли. Задумались над этими словами. А потом ….</a:t>
            </a:r>
            <a:endParaRPr lang="ru-RU" sz="2000" b="1" dirty="0" smtClean="0"/>
          </a:p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400" b="1" dirty="0" smtClean="0">
                <a:solidFill>
                  <a:srgbClr val="7030A0"/>
                </a:solidFill>
              </a:rPr>
              <a:t>Продолжите рассказ</a:t>
            </a:r>
          </a:p>
          <a:p>
            <a:pPr>
              <a:buNone/>
            </a:pPr>
            <a:r>
              <a:rPr lang="ru-RU" sz="2000" dirty="0" smtClean="0"/>
              <a:t>    </a:t>
            </a:r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836712"/>
            <a:ext cx="69127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dirty="0" smtClean="0"/>
              <a:t>приласкали Двойку и угостили её, кто чем мог. Вскоре оказалось, что Двойка очень хорошая и понятливая собачонка. Её даже хотели назвать Пятёркой, но одна девочка сказала: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b="1" i="1" dirty="0" smtClean="0">
                <a:solidFill>
                  <a:srgbClr val="7030A0"/>
                </a:solidFill>
              </a:rPr>
              <a:t>Как может звучать последняя фраза      рассказа?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3789040"/>
            <a:ext cx="6624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— Ребята, разве дело в имени?.. 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071810"/>
            <a:ext cx="7715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Кудлатый</a:t>
            </a:r>
            <a:r>
              <a:rPr lang="ru-RU" sz="4000" dirty="0" smtClean="0"/>
              <a:t> - имеющий длинные всклокоченные волосы или шерсть; лохматый. </a:t>
            </a:r>
            <a:endParaRPr lang="ru-RU" sz="4000" dirty="0"/>
          </a:p>
        </p:txBody>
      </p:sp>
      <p:pic>
        <p:nvPicPr>
          <p:cNvPr id="1026" name="Picture 2" descr="C:\Users\Лена\Desktop\кудлат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7" y="571480"/>
            <a:ext cx="3314723" cy="207170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644650" y="260649"/>
            <a:ext cx="7103814" cy="59877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4600" b="1" dirty="0" smtClean="0"/>
              <a:t>Какая пословица может стать заголовком для рассказа?</a:t>
            </a:r>
          </a:p>
          <a:p>
            <a:r>
              <a:rPr lang="ru-RU" sz="3800" b="1" dirty="0" smtClean="0"/>
              <a:t> </a:t>
            </a:r>
            <a:r>
              <a:rPr lang="ru-RU" sz="3800" dirty="0" smtClean="0"/>
              <a:t>Красив тот, кто красиво поступает. </a:t>
            </a:r>
          </a:p>
          <a:p>
            <a:r>
              <a:rPr lang="ru-RU" sz="3800" dirty="0" smtClean="0"/>
              <a:t>Не имя красит человека, а человек имя.</a:t>
            </a:r>
          </a:p>
          <a:p>
            <a:r>
              <a:rPr lang="ru-RU" sz="3800" dirty="0" smtClean="0"/>
              <a:t>Не место красит человека, а человек место.</a:t>
            </a:r>
          </a:p>
          <a:p>
            <a:r>
              <a:rPr lang="ru-RU" sz="3800" dirty="0" smtClean="0"/>
              <a:t>Не одежда красит человека, а добрые дела.</a:t>
            </a:r>
          </a:p>
          <a:p>
            <a:r>
              <a:rPr lang="ru-RU" sz="3800" dirty="0" smtClean="0"/>
              <a:t>Не суди об арбузе по корке, а о человеке — по платью.</a:t>
            </a:r>
          </a:p>
          <a:p>
            <a:r>
              <a:rPr lang="ru-RU" sz="3800" dirty="0" smtClean="0"/>
              <a:t>Хорошие люди умирают, а дела их живут.</a:t>
            </a:r>
          </a:p>
          <a:p>
            <a:pPr>
              <a:buNone/>
            </a:pP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1087</TotalTime>
  <Words>392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Хисматуллин</cp:lastModifiedBy>
  <cp:revision>89</cp:revision>
  <dcterms:created xsi:type="dcterms:W3CDTF">2014-11-29T10:28:58Z</dcterms:created>
  <dcterms:modified xsi:type="dcterms:W3CDTF">2016-01-24T19:22:36Z</dcterms:modified>
</cp:coreProperties>
</file>