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8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77" autoAdjust="0"/>
  </p:normalViewPr>
  <p:slideViewPr>
    <p:cSldViewPr>
      <p:cViewPr varScale="1">
        <p:scale>
          <a:sx n="66" d="100"/>
          <a:sy n="66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</a:t>
            </a:r>
            <a:r>
              <a:rPr lang="ru-RU" dirty="0" err="1" smtClean="0"/>
              <a:t>одимпиаде</a:t>
            </a:r>
            <a:r>
              <a:rPr lang="ru-RU" dirty="0" smtClean="0"/>
              <a:t> по окружающему миру. </a:t>
            </a:r>
            <a:br>
              <a:rPr lang="ru-RU" dirty="0" smtClean="0"/>
            </a:br>
            <a:r>
              <a:rPr lang="ru-RU" dirty="0" smtClean="0"/>
              <a:t>1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230425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Собери из букв названия животных, подчеркни названия диких животных, около названий домашних животных напиши названия помещений, в которых они живут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3645024"/>
            <a:ext cx="7618040" cy="273481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Бруска___________________________________________</a:t>
            </a:r>
            <a:endParaRPr lang="ru-RU" dirty="0" smtClean="0"/>
          </a:p>
          <a:p>
            <a:r>
              <a:rPr lang="ru-RU" dirty="0" err="1" smtClean="0"/>
              <a:t>Обкаса___________________________________________</a:t>
            </a:r>
            <a:endParaRPr lang="ru-RU" dirty="0" smtClean="0"/>
          </a:p>
          <a:p>
            <a:r>
              <a:rPr lang="ru-RU" dirty="0" err="1" smtClean="0"/>
              <a:t>Вюрдлеб__________________________________________</a:t>
            </a:r>
            <a:endParaRPr lang="ru-RU" dirty="0" smtClean="0"/>
          </a:p>
          <a:p>
            <a:r>
              <a:rPr lang="ru-RU" dirty="0" err="1" smtClean="0"/>
              <a:t>Цурика___________________________________________</a:t>
            </a:r>
            <a:endParaRPr lang="ru-RU" dirty="0" smtClean="0"/>
          </a:p>
          <a:p>
            <a:r>
              <a:rPr lang="ru-RU" dirty="0" err="1" smtClean="0"/>
              <a:t>Мвдеьед__________________________________________</a:t>
            </a:r>
            <a:endParaRPr lang="ru-RU" dirty="0" smtClean="0"/>
          </a:p>
          <a:p>
            <a:r>
              <a:rPr lang="ru-RU" dirty="0" err="1" smtClean="0"/>
              <a:t>Дашоль___________________________________________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230425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Собери из букв названия животных, подчеркни названия диких животных, около названий домашних животных напиши названия помещений, в которых они живут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3645024"/>
            <a:ext cx="7618040" cy="273481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Бруска__</a:t>
            </a:r>
            <a:r>
              <a:rPr lang="ru-RU" dirty="0" smtClean="0"/>
              <a:t>- </a:t>
            </a:r>
            <a:r>
              <a:rPr lang="ru-RU" u="sng" dirty="0" smtClean="0"/>
              <a:t>барсук, </a:t>
            </a:r>
            <a:endParaRPr lang="ru-RU" dirty="0" smtClean="0"/>
          </a:p>
          <a:p>
            <a:r>
              <a:rPr lang="ru-RU" dirty="0" err="1" smtClean="0"/>
              <a:t>Обкаса__</a:t>
            </a:r>
            <a:r>
              <a:rPr lang="ru-RU" dirty="0" smtClean="0"/>
              <a:t>- собака, конура, будка, дом.</a:t>
            </a:r>
          </a:p>
          <a:p>
            <a:r>
              <a:rPr lang="ru-RU" dirty="0" err="1" smtClean="0"/>
              <a:t>Вюрдлеб</a:t>
            </a:r>
            <a:r>
              <a:rPr lang="ru-RU" dirty="0" smtClean="0"/>
              <a:t>- верблюд,</a:t>
            </a:r>
          </a:p>
          <a:p>
            <a:r>
              <a:rPr lang="ru-RU" dirty="0" err="1" smtClean="0"/>
              <a:t>Цурика</a:t>
            </a:r>
            <a:r>
              <a:rPr lang="ru-RU" dirty="0" smtClean="0"/>
              <a:t>- курица, курятник.</a:t>
            </a:r>
          </a:p>
          <a:p>
            <a:r>
              <a:rPr lang="ru-RU" dirty="0" err="1" smtClean="0"/>
              <a:t>Мвдеьед_</a:t>
            </a:r>
            <a:r>
              <a:rPr lang="ru-RU" dirty="0" smtClean="0"/>
              <a:t>- медведь,</a:t>
            </a:r>
          </a:p>
          <a:p>
            <a:r>
              <a:rPr lang="ru-RU" dirty="0" err="1" smtClean="0"/>
              <a:t>Дашоль</a:t>
            </a:r>
            <a:r>
              <a:rPr lang="ru-RU" dirty="0" smtClean="0"/>
              <a:t>- лошадь, конюшня.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Разгадай ребусы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8610" name="Picture 2" descr="im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6646852" cy="4021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im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6646852" cy="4021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066800" y="4270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Разгадай ребусы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5085184"/>
            <a:ext cx="2880320" cy="4949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Светофор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580112" y="3284984"/>
            <a:ext cx="2880320" cy="49492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Перекресток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1700808"/>
          <a:ext cx="7488832" cy="482454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744416"/>
                <a:gridCol w="3744416"/>
              </a:tblGrid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1) </a:t>
                      </a:r>
                      <a:r>
                        <a:rPr lang="ru-RU" sz="2000" b="1" dirty="0"/>
                        <a:t>зима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А) набухают почки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Б) листопад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В) прилетают грачи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2) </a:t>
                      </a:r>
                      <a:r>
                        <a:rPr lang="ru-RU" sz="2000" b="1" dirty="0"/>
                        <a:t>весна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Г) бабье лето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Д) грибная пора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Е) сбор клюквы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3) </a:t>
                      </a:r>
                      <a:r>
                        <a:rPr lang="ru-RU" sz="2000" b="1" dirty="0"/>
                        <a:t>лето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Ж) уборка урожая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З) сенокос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И) птицы вьют гнёзда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4) </a:t>
                      </a:r>
                      <a:r>
                        <a:rPr lang="ru-RU" sz="2000" b="1" dirty="0"/>
                        <a:t>осень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К) Рождество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Л) ледоход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М) гололёд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260648"/>
            <a:ext cx="8748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Соотнеси название времени года с событиями, связанными с ними. Заполни таблицу: под цифрой напиши букву, соответствующую нужному слову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908724"/>
          <a:ext cx="7632848" cy="5040552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498389"/>
                <a:gridCol w="4134459"/>
              </a:tblGrid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1) </a:t>
                      </a:r>
                      <a:r>
                        <a:rPr lang="ru-RU" sz="2000" b="1" dirty="0"/>
                        <a:t>зима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А) набухают почки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к, м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Б) листопад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В) прилетают грачи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2) </a:t>
                      </a:r>
                      <a:r>
                        <a:rPr lang="ru-RU" sz="2000" b="1" dirty="0"/>
                        <a:t>весна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Г) бабье лето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а  в  и   л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Д) грибная пора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Е) сбор клюквы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3) </a:t>
                      </a:r>
                      <a:r>
                        <a:rPr lang="ru-RU" sz="2000" b="1" dirty="0"/>
                        <a:t>лето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Ж) уборка урожая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r>
                        <a:rPr lang="ru-RU" sz="20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з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З) сенокос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И) птицы вьют гнёзда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4) </a:t>
                      </a:r>
                      <a:r>
                        <a:rPr lang="ru-RU" sz="2000" b="1" dirty="0"/>
                        <a:t>осень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К) Рождество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Б</a:t>
                      </a:r>
                      <a:r>
                        <a:rPr lang="ru-RU" sz="1400" dirty="0" smtClean="0"/>
                        <a:t> 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г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</a:rPr>
                        <a:t>д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 е ж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Л) ледоход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М) гололёд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Рассмотри рисунки птиц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2466" name="Picture 2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20514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3861048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3284984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2564904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3212976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20272" y="2420888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212976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5085184"/>
          <a:ext cx="8496945" cy="1296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2315"/>
                <a:gridCol w="2832315"/>
                <a:gridCol w="2832315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1.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Рассмотри рисунки птиц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2466" name="Picture 2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20514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3861048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3284984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2564904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3212976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20272" y="2420888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212976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5085184"/>
          <a:ext cx="8496945" cy="1296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2315"/>
                <a:gridCol w="2832315"/>
                <a:gridCol w="2832315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1. Дятел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2.  Воробей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3.  Синица</a:t>
                      </a:r>
                      <a:endParaRPr lang="ru-RU" sz="32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4. Сова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5. Ласточка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6. Утка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Рассмотри рисунки птиц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2466" name="Picture 2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20514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3861048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3284984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2564904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3212976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20272" y="2420888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212976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5085184"/>
          <a:ext cx="8496945" cy="1296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6945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1,2,3,4 – зимующие,  сорока, ворона.</a:t>
                      </a:r>
                      <a:endParaRPr lang="ru-RU" sz="3200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5,6 – перелетные,  грачи, скворцы.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Кто как голос подает?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484786"/>
          <a:ext cx="8064896" cy="4392486"/>
        </p:xfrm>
        <a:graphic>
          <a:graphicData uri="http://schemas.openxmlformats.org/drawingml/2006/table">
            <a:tbl>
              <a:tblPr/>
              <a:tblGrid>
                <a:gridCol w="3906434"/>
                <a:gridCol w="4158462"/>
              </a:tblGrid>
              <a:tr h="732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1. Сорока</a:t>
                      </a:r>
                      <a:endParaRPr lang="ru-RU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А.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Заливается</a:t>
                      </a:r>
                      <a:endParaRPr lang="ru-RU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2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2. Филин</a:t>
                      </a:r>
                      <a:endParaRPr lang="ru-RU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Б. Гогочет</a:t>
                      </a:r>
                      <a:endParaRPr lang="ru-RU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2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3. Воробей</a:t>
                      </a:r>
                      <a:endParaRPr lang="ru-RU" sz="2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В. Тенькает</a:t>
                      </a:r>
                      <a:endParaRPr lang="ru-RU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2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4. Соловей</a:t>
                      </a:r>
                      <a:endParaRPr lang="ru-RU" sz="2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Г. Чирикает</a:t>
                      </a:r>
                      <a:endParaRPr lang="ru-RU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2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5. Синица</a:t>
                      </a:r>
                      <a:endParaRPr lang="ru-RU" sz="2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Д. Стрекочет</a:t>
                      </a:r>
                      <a:endParaRPr lang="ru-RU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2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6. Гусь</a:t>
                      </a:r>
                      <a:endParaRPr lang="ru-RU" sz="2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Е. Ухает</a:t>
                      </a:r>
                      <a:endParaRPr lang="ru-RU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195736" y="1772816"/>
            <a:ext cx="2376264" cy="29523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95736" y="2492896"/>
            <a:ext cx="2232248" cy="29523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339752" y="3284984"/>
            <a:ext cx="2016224" cy="64807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411760" y="1916832"/>
            <a:ext cx="2016224" cy="208823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195736" y="3284984"/>
            <a:ext cx="2160240" cy="144016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763688" y="2564904"/>
            <a:ext cx="2592288" cy="288032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Подпиши названия деревьев, одной чертой подчеркни названия хвойных деревьев, двумя – лиственных.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7586" name="Picture 2" descr="im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88840"/>
            <a:ext cx="3744416" cy="448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487171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99592" y="2852936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733256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4365104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5517232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64088" y="836712"/>
          <a:ext cx="3264024" cy="5112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  <a:gridCol w="2471936"/>
              </a:tblGrid>
              <a:tr h="102251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Ель</a:t>
                      </a:r>
                      <a:endParaRPr lang="ru-RU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251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Береза</a:t>
                      </a:r>
                      <a:endParaRPr lang="ru-RU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251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Сосна</a:t>
                      </a:r>
                      <a:endParaRPr lang="ru-RU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251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Дуб</a:t>
                      </a:r>
                      <a:endParaRPr lang="ru-RU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251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Рябина</a:t>
                      </a:r>
                      <a:endParaRPr lang="ru-RU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347864" y="2708920"/>
            <a:ext cx="58555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300192" y="2636912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300192" y="2780928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300192" y="5661248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372200" y="5733256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300192" y="162880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372200" y="3645024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300192" y="472514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300192" y="458112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176</TotalTime>
  <Words>378</Words>
  <Application>Microsoft Office PowerPoint</Application>
  <PresentationFormat>Экран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Подготовка к одимпиаде по окружающему миру.  1 класс</vt:lpstr>
      <vt:lpstr>Слайд 2</vt:lpstr>
      <vt:lpstr>Слайд 3</vt:lpstr>
      <vt:lpstr>Рассмотри рисунки птиц</vt:lpstr>
      <vt:lpstr>Рассмотри рисунки птиц</vt:lpstr>
      <vt:lpstr>Рассмотри рисунки птиц</vt:lpstr>
      <vt:lpstr>Кто как голос подает?</vt:lpstr>
      <vt:lpstr>Подпиши названия деревьев, одной чертой подчеркни названия хвойных деревьев, двумя – лиственных.</vt:lpstr>
      <vt:lpstr>Слайд 9</vt:lpstr>
      <vt:lpstr>Собери из букв названия животных, подчеркни названия диких животных, около названий домашних животных напиши названия помещений, в которых они живут: </vt:lpstr>
      <vt:lpstr>Собери из букв названия животных, подчеркни названия диких животных, около названий домашних животных напиши названия помещений, в которых они живут: </vt:lpstr>
      <vt:lpstr>Разгадай ребусы</vt:lpstr>
      <vt:lpstr>Светофор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одимпиаде по окружающему миру.  1 класс</dc:title>
  <dc:creator>DNS</dc:creator>
  <cp:lastModifiedBy>DNS</cp:lastModifiedBy>
  <cp:revision>19</cp:revision>
  <dcterms:created xsi:type="dcterms:W3CDTF">2016-01-23T14:24:28Z</dcterms:created>
  <dcterms:modified xsi:type="dcterms:W3CDTF">2016-01-23T17:34:01Z</dcterms:modified>
</cp:coreProperties>
</file>