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0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30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877" autoAdjust="0"/>
  </p:normalViewPr>
  <p:slideViewPr>
    <p:cSldViewPr>
      <p:cViewPr varScale="1">
        <p:scale>
          <a:sx n="66" d="100"/>
          <a:sy n="66" d="100"/>
        </p:scale>
        <p:origin x="-14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C3F09-0E6A-4220-8714-06D7C377E5D2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BEC926E-A140-4718-8837-73D55B33CA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C3F09-0E6A-4220-8714-06D7C377E5D2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C926E-A140-4718-8837-73D55B33C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C3F09-0E6A-4220-8714-06D7C377E5D2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C926E-A140-4718-8837-73D55B33C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C3F09-0E6A-4220-8714-06D7C377E5D2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C926E-A140-4718-8837-73D55B33CA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C3F09-0E6A-4220-8714-06D7C377E5D2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BEC926E-A140-4718-8837-73D55B33C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C3F09-0E6A-4220-8714-06D7C377E5D2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C926E-A140-4718-8837-73D55B33CA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C3F09-0E6A-4220-8714-06D7C377E5D2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C926E-A140-4718-8837-73D55B33CA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C3F09-0E6A-4220-8714-06D7C377E5D2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C926E-A140-4718-8837-73D55B33C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C3F09-0E6A-4220-8714-06D7C377E5D2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C926E-A140-4718-8837-73D55B33C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C3F09-0E6A-4220-8714-06D7C377E5D2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C926E-A140-4718-8837-73D55B33CA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C3F09-0E6A-4220-8714-06D7C377E5D2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BEC926E-A140-4718-8837-73D55B33CA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9C3F09-0E6A-4220-8714-06D7C377E5D2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BEC926E-A140-4718-8837-73D55B33C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Подготовка к </a:t>
            </a:r>
            <a:r>
              <a:rPr lang="ru-RU" dirty="0" err="1" smtClean="0"/>
              <a:t>одимпиаде</a:t>
            </a:r>
            <a:r>
              <a:rPr lang="ru-RU" dirty="0" smtClean="0"/>
              <a:t> по окружающему миру. </a:t>
            </a:r>
            <a:br>
              <a:rPr lang="ru-RU" dirty="0" smtClean="0"/>
            </a:br>
            <a:r>
              <a:rPr lang="ru-RU" dirty="0" smtClean="0"/>
              <a:t>1 класс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11560" y="908724"/>
          <a:ext cx="7632848" cy="5040552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498389"/>
                <a:gridCol w="4134459"/>
              </a:tblGrid>
              <a:tr h="420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1) </a:t>
                      </a:r>
                      <a:r>
                        <a:rPr lang="ru-RU" sz="2000" b="1" dirty="0"/>
                        <a:t>зима  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А) набухают почки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420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  </a:t>
                      </a:r>
                      <a:r>
                        <a:rPr lang="ru-RU" sz="2000" b="1" dirty="0" smtClean="0">
                          <a:solidFill>
                            <a:srgbClr val="0070C0"/>
                          </a:solidFill>
                        </a:rPr>
                        <a:t>к, м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Б) листопад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420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  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В) прилетают грачи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420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2) </a:t>
                      </a:r>
                      <a:r>
                        <a:rPr lang="ru-RU" sz="2000" b="1" dirty="0"/>
                        <a:t>весна  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Г) бабье лето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420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  </a:t>
                      </a:r>
                      <a:r>
                        <a:rPr lang="ru-RU" sz="2000" b="1" dirty="0" smtClean="0">
                          <a:solidFill>
                            <a:srgbClr val="00B050"/>
                          </a:solidFill>
                        </a:rPr>
                        <a:t>а  в  и   л</a:t>
                      </a:r>
                      <a:endParaRPr lang="ru-RU" sz="2000" b="1" dirty="0">
                        <a:solidFill>
                          <a:srgbClr val="00B05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Д) грибная пора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420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/>
                        <a:t>  </a:t>
                      </a:r>
                      <a:endParaRPr lang="ru-RU" sz="1400" b="1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Е) сбор клюквы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420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3) </a:t>
                      </a:r>
                      <a:r>
                        <a:rPr lang="ru-RU" sz="2000" b="1" dirty="0"/>
                        <a:t>лето  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Ж) уборка урожая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420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  </a:t>
                      </a:r>
                      <a:r>
                        <a:rPr lang="ru-RU" sz="2000" b="1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з</a:t>
                      </a:r>
                      <a:endParaRPr lang="ru-RU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З) сенокос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420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/>
                        <a:t>  </a:t>
                      </a:r>
                      <a:endParaRPr lang="ru-RU" sz="1400" b="1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И) птицы вьют гнёзда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420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4) </a:t>
                      </a:r>
                      <a:r>
                        <a:rPr lang="ru-RU" sz="2000" b="1" dirty="0"/>
                        <a:t>осень  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К) Рождество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420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  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Б</a:t>
                      </a:r>
                      <a:r>
                        <a:rPr lang="ru-RU" sz="1400" dirty="0" smtClean="0"/>
                        <a:t>  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г </a:t>
                      </a:r>
                      <a:r>
                        <a:rPr lang="ru-RU" sz="2000" b="1" dirty="0" err="1" smtClean="0">
                          <a:solidFill>
                            <a:srgbClr val="002060"/>
                          </a:solidFill>
                        </a:rPr>
                        <a:t>д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 е ж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Л) ледоход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420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/>
                        <a:t>  </a:t>
                      </a:r>
                      <a:endParaRPr lang="ru-RU" sz="1400" b="1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М) гололёд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Номера помощи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Пожарная охрана - 01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2226" name="Picture 2" descr="https://www.weblancer.net/download/6483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852936"/>
            <a:ext cx="5606841" cy="3153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Милиция- 02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1202" name="Picture 2" descr="http://pchelka-nn.ru/components/com_virtuemart/shop_image/product/_________________54dd7deb3c7a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852936"/>
            <a:ext cx="5715000" cy="3314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Скорая помощь - 03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0178" name="Picture 2" descr="http://kupi-na-dom.ru/wp-content/uploads/2015/07/13983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636912"/>
            <a:ext cx="3600400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Газовая служба- 04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9154" name="Picture 2" descr="http://saratov-segodnya.ru/files/pages/12520/1418203656general_pages_10_december_2014_i12520_silnyi_zapax_gaza_na_uli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852936"/>
            <a:ext cx="4824536" cy="36184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Служба спасения – 05  ( 112)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8130" name="Picture 2" descr="https://upload.wikimedia.org/wikipedia/commons/f/f2/%D0%90%D0%B2%D1%82%D0%BE%D0%BC%D0%BE%D0%B1%D0%B8%D0%BB%D1%8C_%D0%BC%D1%83%D0%BD%D0%B8%D1%86%D0%B8%D0%BF%D0%B0%D0%BB%D1%8C%D0%BD%D0%BE%D0%B9_%D1%81%D0%BB%D1%83%D0%B6%D0%B1%D1%8B_%D1%81%D0%BF%D0%B0%D1%81%D0%B5%D0%BD%D0%B8%D1%8F._%D0%9A%D0%BE%D1%80%D1%8F%D0%B6%D0%BC%D0%B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636912"/>
            <a:ext cx="5184577" cy="3888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 cstate="print">
            <a:lum contrast="48000"/>
          </a:blip>
          <a:srcRect/>
          <a:stretch>
            <a:fillRect/>
          </a:stretch>
        </p:blipFill>
        <p:spPr bwMode="auto">
          <a:xfrm>
            <a:off x="773697" y="764704"/>
            <a:ext cx="8370303" cy="5085184"/>
          </a:xfrm>
          <a:prstGeom prst="rect">
            <a:avLst/>
          </a:prstGeom>
          <a:noFill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1259632" y="1340768"/>
            <a:ext cx="345638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788024" y="1052736"/>
            <a:ext cx="0" cy="1872208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187624" y="2924944"/>
            <a:ext cx="295232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259632" y="4005064"/>
            <a:ext cx="345638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868144" y="4509120"/>
            <a:ext cx="259228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355976" y="5589240"/>
            <a:ext cx="403244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283968" y="1916832"/>
            <a:ext cx="424847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7812360" y="1556792"/>
            <a:ext cx="0" cy="2016224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691680" y="3645024"/>
            <a:ext cx="0" cy="2016224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55576" y="1700808"/>
          <a:ext cx="7488832" cy="482454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744416"/>
                <a:gridCol w="3744416"/>
              </a:tblGrid>
              <a:tr h="402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1) </a:t>
                      </a:r>
                      <a:r>
                        <a:rPr lang="ru-RU" sz="2000" b="1" dirty="0"/>
                        <a:t>зима  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А) набухают почки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402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  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Б) листопад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402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  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В) прилетают грачи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402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2) </a:t>
                      </a:r>
                      <a:r>
                        <a:rPr lang="ru-RU" sz="2000" b="1" dirty="0"/>
                        <a:t>весна  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Г) бабье лето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402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  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Д) грибная пора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402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/>
                        <a:t>  </a:t>
                      </a:r>
                      <a:endParaRPr lang="ru-RU" sz="1400" b="1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Е) сбор клюквы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402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3) </a:t>
                      </a:r>
                      <a:r>
                        <a:rPr lang="ru-RU" sz="2000" b="1" dirty="0"/>
                        <a:t>лето  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Ж) уборка урожая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402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/>
                        <a:t>  </a:t>
                      </a:r>
                      <a:endParaRPr lang="ru-RU" sz="1400" b="1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З) сенокос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402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/>
                        <a:t>  </a:t>
                      </a:r>
                      <a:endParaRPr lang="ru-RU" sz="1400" b="1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И) птицы вьют гнёзда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402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4) </a:t>
                      </a:r>
                      <a:r>
                        <a:rPr lang="ru-RU" sz="2000" b="1" dirty="0"/>
                        <a:t>осень  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К) Рождество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402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/>
                        <a:t>  </a:t>
                      </a:r>
                      <a:endParaRPr lang="ru-RU" sz="1400" b="1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Л) ледоход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402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/>
                        <a:t>  </a:t>
                      </a:r>
                      <a:endParaRPr lang="ru-RU" sz="1400" b="1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М) гололёд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95536" y="260648"/>
            <a:ext cx="87484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Соотнеси название времени года с событиями, связанными с ними. Заполни таблицу: под цифрой напиши букву, соответствующую нужному слову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176</TotalTime>
  <Words>163</Words>
  <Application>Microsoft Office PowerPoint</Application>
  <PresentationFormat>Экран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Подготовка к одимпиаде по окружающему миру.  1 класс</vt:lpstr>
      <vt:lpstr>Номера помощи</vt:lpstr>
      <vt:lpstr>Пожарная охрана - 01</vt:lpstr>
      <vt:lpstr>Милиция- 02</vt:lpstr>
      <vt:lpstr>Скорая помощь - 03</vt:lpstr>
      <vt:lpstr>Газовая служба- 04</vt:lpstr>
      <vt:lpstr>Служба спасения – 05  ( 112)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одимпиаде по окружающему миру.  1 класс</dc:title>
  <dc:creator>DNS</dc:creator>
  <cp:lastModifiedBy>DNS</cp:lastModifiedBy>
  <cp:revision>19</cp:revision>
  <dcterms:created xsi:type="dcterms:W3CDTF">2016-01-23T14:24:28Z</dcterms:created>
  <dcterms:modified xsi:type="dcterms:W3CDTF">2016-01-23T17:33:19Z</dcterms:modified>
</cp:coreProperties>
</file>