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77" autoAdjust="0"/>
  </p:normalViewPr>
  <p:slideViewPr>
    <p:cSldViewPr>
      <p:cViewPr varScale="1">
        <p:scale>
          <a:sx n="66" d="100"/>
          <a:sy n="66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3F09-0E6A-4220-8714-06D7C377E5D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BEC926E-A140-4718-8837-73D55B33CA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3F09-0E6A-4220-8714-06D7C377E5D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926E-A140-4718-8837-73D55B33C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3F09-0E6A-4220-8714-06D7C377E5D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926E-A140-4718-8837-73D55B33C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3F09-0E6A-4220-8714-06D7C377E5D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926E-A140-4718-8837-73D55B33CA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3F09-0E6A-4220-8714-06D7C377E5D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BEC926E-A140-4718-8837-73D55B33C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3F09-0E6A-4220-8714-06D7C377E5D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926E-A140-4718-8837-73D55B33CA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3F09-0E6A-4220-8714-06D7C377E5D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926E-A140-4718-8837-73D55B33CA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3F09-0E6A-4220-8714-06D7C377E5D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926E-A140-4718-8837-73D55B33C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3F09-0E6A-4220-8714-06D7C377E5D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926E-A140-4718-8837-73D55B33C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3F09-0E6A-4220-8714-06D7C377E5D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926E-A140-4718-8837-73D55B33CA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3F09-0E6A-4220-8714-06D7C377E5D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BEC926E-A140-4718-8837-73D55B33CA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9C3F09-0E6A-4220-8714-06D7C377E5D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BEC926E-A140-4718-8837-73D55B33C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к </a:t>
            </a:r>
            <a:r>
              <a:rPr lang="ru-RU" dirty="0" err="1" smtClean="0"/>
              <a:t>одимпиаде</a:t>
            </a:r>
            <a:r>
              <a:rPr lang="ru-RU" dirty="0" smtClean="0"/>
              <a:t> по окружающему миру. </a:t>
            </a:r>
            <a:br>
              <a:rPr lang="ru-RU" dirty="0" smtClean="0"/>
            </a:br>
            <a:r>
              <a:rPr lang="ru-RU" dirty="0" smtClean="0"/>
              <a:t>1 класс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Что лишнее?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19256" cy="11569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Блокнот, газета, тетрадь –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сделаны из бумаги.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9944" y="413048"/>
            <a:ext cx="8219256" cy="115699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Блокнот, газета, тетрадь портфель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 descr="http://business-center.com.ua/wp-content/uploads/2010/10/picture-7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2769497" cy="2691680"/>
          </a:xfrm>
          <a:prstGeom prst="rect">
            <a:avLst/>
          </a:prstGeom>
          <a:noFill/>
        </p:spPr>
      </p:pic>
      <p:pic>
        <p:nvPicPr>
          <p:cNvPr id="30724" name="Picture 4" descr="http://chita.neobroker.ru/img-org/tovar-2700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284984"/>
            <a:ext cx="1972465" cy="2822848"/>
          </a:xfrm>
          <a:prstGeom prst="rect">
            <a:avLst/>
          </a:prstGeom>
          <a:noFill/>
        </p:spPr>
      </p:pic>
      <p:pic>
        <p:nvPicPr>
          <p:cNvPr id="30726" name="Picture 6" descr="http://boombob.ru/img/picture/May/13/1576c60d9c79d3d9cde77349b93e6423/2.jpg"/>
          <p:cNvPicPr>
            <a:picLocks noChangeAspect="1" noChangeArrowheads="1"/>
          </p:cNvPicPr>
          <p:nvPr/>
        </p:nvPicPr>
        <p:blipFill>
          <a:blip r:embed="rId4" cstate="print"/>
          <a:srcRect l="24074" r="24074"/>
          <a:stretch>
            <a:fillRect/>
          </a:stretch>
        </p:blipFill>
        <p:spPr bwMode="auto">
          <a:xfrm>
            <a:off x="6012160" y="3068960"/>
            <a:ext cx="252028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19256" cy="11569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Поезд, самолёт, пароход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транспорт, перевозит многих людей.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9944" y="413048"/>
            <a:ext cx="8219256" cy="1156990"/>
          </a:xfrm>
          <a:prstGeom prst="rect">
            <a:avLst/>
          </a:prstGeom>
        </p:spPr>
        <p:txBody>
          <a:bodyPr bIns="91440" anchor="b" anchorCtr="0">
            <a:normAutofit fontScale="92500"/>
          </a:bodyPr>
          <a:lstStyle/>
          <a:p>
            <a:pPr lvl="0">
              <a:spcBef>
                <a:spcPct val="0"/>
              </a:spcBef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Поезд, самолёт, самокат, пароход.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770" name="Picture 2" descr="http://informator.su/wp-content/uploads/2014/01/poezd-1728x800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3952834" cy="1830016"/>
          </a:xfrm>
          <a:prstGeom prst="rect">
            <a:avLst/>
          </a:prstGeom>
          <a:noFill/>
        </p:spPr>
      </p:pic>
      <p:pic>
        <p:nvPicPr>
          <p:cNvPr id="32772" name="Picture 4" descr="http://xn--80aqafcrtq.cc/img/4/5/5/Bombardier,%20crj%201000%20next%20gen,%20new%20aircraft,,%203045x1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6120" y="4653136"/>
            <a:ext cx="3135666" cy="1944216"/>
          </a:xfrm>
          <a:prstGeom prst="rect">
            <a:avLst/>
          </a:prstGeom>
          <a:noFill/>
        </p:spPr>
      </p:pic>
      <p:pic>
        <p:nvPicPr>
          <p:cNvPr id="32774" name="Picture 6" descr="http://www.hjorundfjord.no/grafikk/artiklar/20070803_0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996952"/>
            <a:ext cx="2699792" cy="2024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19256" cy="11569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Воробей, орёл,  ласточка –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птицы.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9944" y="413048"/>
            <a:ext cx="8219256" cy="115699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Воробей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, орёл, оса, ласточка.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794" name="Picture 2" descr="http://zhadovskazosh.at.ua/Zahodi/ornitofauna/sshot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96952"/>
            <a:ext cx="3171825" cy="2105026"/>
          </a:xfrm>
          <a:prstGeom prst="rect">
            <a:avLst/>
          </a:prstGeom>
          <a:noFill/>
        </p:spPr>
      </p:pic>
      <p:pic>
        <p:nvPicPr>
          <p:cNvPr id="33796" name="Picture 4" descr="http://www.funlib.ru/cimg/2014/101908/19312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501008"/>
            <a:ext cx="2334017" cy="31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8" name="Picture 6" descr="http://cs4.pikabu.ru/images/big_size_comm/2015-02_2/14233025304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636912"/>
            <a:ext cx="2329087" cy="2329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72816"/>
            <a:ext cx="8507288" cy="11569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Автобус, трамвай, троллейбус.–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наземный общественный транспорт.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9512" y="413048"/>
            <a:ext cx="8659688" cy="1156990"/>
          </a:xfrm>
          <a:prstGeom prst="rect">
            <a:avLst/>
          </a:prstGeom>
        </p:spPr>
        <p:txBody>
          <a:bodyPr bIns="91440" anchor="b" anchorCtr="0">
            <a:normAutofit fontScale="92500" lnSpcReduction="10000"/>
          </a:bodyPr>
          <a:lstStyle/>
          <a:p>
            <a:pPr lvl="0">
              <a:spcBef>
                <a:spcPct val="0"/>
              </a:spcBef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Автобус, трамвай, самолёт, троллейбус.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18" name="Picture 2" descr="http://skachatkartinki.ru/img/picture/Sep/27/375e004df73f40e67c00e6d088ba6739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2976331" cy="2232248"/>
          </a:xfrm>
          <a:prstGeom prst="rect">
            <a:avLst/>
          </a:prstGeom>
          <a:noFill/>
        </p:spPr>
      </p:pic>
      <p:pic>
        <p:nvPicPr>
          <p:cNvPr id="34820" name="Picture 4" descr="http://de.academic.ru/pictures/dewiki/84/Tatra-T6B5_tram_in_Minsk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437112"/>
            <a:ext cx="3047601" cy="1938380"/>
          </a:xfrm>
          <a:prstGeom prst="rect">
            <a:avLst/>
          </a:prstGeom>
          <a:noFill/>
        </p:spPr>
      </p:pic>
      <p:pic>
        <p:nvPicPr>
          <p:cNvPr id="34822" name="Picture 6" descr="http://www.xxlbook.ru/imgh18027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068960"/>
            <a:ext cx="2843808" cy="1933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72816"/>
            <a:ext cx="8507288" cy="11569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Молоко, чай, лимонад –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напитки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9512" y="413048"/>
            <a:ext cx="8659688" cy="115699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Молоко, чай, лимонад,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хлеб.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2" name="Picture 2" descr="http://img-fotki.yandex.ru/get/9503/16969765.191/0_7d29e_b9500cc1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2033789" cy="1944216"/>
          </a:xfrm>
          <a:prstGeom prst="rect">
            <a:avLst/>
          </a:prstGeom>
          <a:noFill/>
        </p:spPr>
      </p:pic>
      <p:pic>
        <p:nvPicPr>
          <p:cNvPr id="35844" name="Picture 4" descr="http://s1.pic4you.ru/allimage/y2012/08-22/12216/23624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068960"/>
            <a:ext cx="4192086" cy="3384376"/>
          </a:xfrm>
          <a:prstGeom prst="rect">
            <a:avLst/>
          </a:prstGeom>
          <a:noFill/>
        </p:spPr>
      </p:pic>
      <p:pic>
        <p:nvPicPr>
          <p:cNvPr id="35846" name="Picture 6" descr="https://www.denk-products.com/media/wysiwyg/Zitronenlimona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492896"/>
            <a:ext cx="223991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177</TotalTime>
  <Words>78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Подготовка к одимпиаде по окружающему миру.  1 класс</vt:lpstr>
      <vt:lpstr>Что лишнее?</vt:lpstr>
      <vt:lpstr>Блокнот, газета, тетрадь –  сделаны из бумаги.</vt:lpstr>
      <vt:lpstr>Поезд, самолёт, пароход –  транспорт, перевозит многих людей.</vt:lpstr>
      <vt:lpstr>Воробей, орёл,  ласточка –  птицы.</vt:lpstr>
      <vt:lpstr>Автобус, трамвай, троллейбус.–  наземный общественный транспорт.</vt:lpstr>
      <vt:lpstr>Молоко, чай, лимонад –  напитки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одимпиаде по окружающему миру.  1 класс</dc:title>
  <dc:creator>DNS</dc:creator>
  <cp:lastModifiedBy>DNS</cp:lastModifiedBy>
  <cp:revision>21</cp:revision>
  <dcterms:created xsi:type="dcterms:W3CDTF">2016-01-23T14:24:28Z</dcterms:created>
  <dcterms:modified xsi:type="dcterms:W3CDTF">2016-01-23T17:29:15Z</dcterms:modified>
</cp:coreProperties>
</file>