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99" r:id="rId19"/>
    <p:sldId id="300" r:id="rId20"/>
    <p:sldId id="301" r:id="rId21"/>
    <p:sldId id="302" r:id="rId22"/>
    <p:sldId id="30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8FD4443E-F989-4FC4-A0C8-D5A2AF1F390B}" styleName="Темный стиль 1 - акцент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77" autoAdjust="0"/>
  </p:normalViewPr>
  <p:slideViewPr>
    <p:cSldViewPr>
      <p:cViewPr varScale="1">
        <p:scale>
          <a:sx n="66" d="100"/>
          <a:sy n="66" d="100"/>
        </p:scale>
        <p:origin x="-148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3F09-0E6A-4220-8714-06D7C377E5D2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BEC926E-A140-4718-8837-73D55B33CA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3F09-0E6A-4220-8714-06D7C377E5D2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926E-A140-4718-8837-73D55B33C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3F09-0E6A-4220-8714-06D7C377E5D2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926E-A140-4718-8837-73D55B33C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3F09-0E6A-4220-8714-06D7C377E5D2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926E-A140-4718-8837-73D55B33CA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3F09-0E6A-4220-8714-06D7C377E5D2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BEC926E-A140-4718-8837-73D55B33C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3F09-0E6A-4220-8714-06D7C377E5D2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926E-A140-4718-8837-73D55B33CA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3F09-0E6A-4220-8714-06D7C377E5D2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926E-A140-4718-8837-73D55B33CA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3F09-0E6A-4220-8714-06D7C377E5D2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926E-A140-4718-8837-73D55B33C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3F09-0E6A-4220-8714-06D7C377E5D2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926E-A140-4718-8837-73D55B33C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3F09-0E6A-4220-8714-06D7C377E5D2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EC926E-A140-4718-8837-73D55B33CA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C3F09-0E6A-4220-8714-06D7C377E5D2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BEC926E-A140-4718-8837-73D55B33CA4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E9C3F09-0E6A-4220-8714-06D7C377E5D2}" type="datetimeFigureOut">
              <a:rPr lang="ru-RU" smtClean="0"/>
              <a:pPr/>
              <a:t>23.01.2016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BEC926E-A140-4718-8837-73D55B33CA4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Подготовка к </a:t>
            </a:r>
            <a:r>
              <a:rPr lang="ru-RU" dirty="0" err="1" smtClean="0"/>
              <a:t>одимпиаде</a:t>
            </a:r>
            <a:r>
              <a:rPr lang="ru-RU" dirty="0" smtClean="0"/>
              <a:t> по окружающему миру. </a:t>
            </a:r>
            <a:br>
              <a:rPr lang="ru-RU" dirty="0" smtClean="0"/>
            </a:br>
            <a:r>
              <a:rPr lang="ru-RU" dirty="0" smtClean="0"/>
              <a:t>1 класс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Посмотрите-ка какая-</a:t>
            </a:r>
          </a:p>
          <a:p>
            <a:pPr>
              <a:buNone/>
            </a:pPr>
            <a:r>
              <a:rPr lang="ru-RU" sz="4000" b="1" dirty="0" smtClean="0"/>
              <a:t> Вся горит, </a:t>
            </a:r>
            <a:r>
              <a:rPr lang="ru-RU" sz="4000" b="1" i="1" u="sng" dirty="0" smtClean="0"/>
              <a:t>как золотая</a:t>
            </a:r>
            <a:r>
              <a:rPr lang="ru-RU" sz="4000" b="1" dirty="0" smtClean="0"/>
              <a:t>!</a:t>
            </a:r>
          </a:p>
          <a:p>
            <a:pPr>
              <a:buNone/>
            </a:pPr>
            <a:r>
              <a:rPr lang="ru-RU" sz="4000" b="1" dirty="0" smtClean="0"/>
              <a:t> Ходит в </a:t>
            </a:r>
            <a:r>
              <a:rPr lang="ru-RU" sz="4000" b="1" i="1" u="sng" dirty="0" smtClean="0"/>
              <a:t>шубке дорогой</a:t>
            </a:r>
            <a:r>
              <a:rPr lang="ru-RU" sz="4000" b="1" dirty="0" smtClean="0"/>
              <a:t>,</a:t>
            </a:r>
          </a:p>
          <a:p>
            <a:pPr>
              <a:buNone/>
            </a:pPr>
            <a:r>
              <a:rPr lang="ru-RU" sz="4000" b="1" dirty="0" smtClean="0"/>
              <a:t> </a:t>
            </a:r>
            <a:r>
              <a:rPr lang="ru-RU" sz="4000" b="1" i="1" u="sng" dirty="0" smtClean="0"/>
              <a:t>Хвост пушистый </a:t>
            </a:r>
            <a:r>
              <a:rPr lang="ru-RU" sz="4000" b="1" dirty="0" smtClean="0"/>
              <a:t>и </a:t>
            </a:r>
            <a:r>
              <a:rPr lang="ru-RU" sz="4000" b="1" i="1" u="sng" dirty="0" smtClean="0"/>
              <a:t>большой</a:t>
            </a:r>
            <a:endParaRPr lang="ru-RU" sz="4000" b="1" i="1" u="sng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940152" y="4221088"/>
            <a:ext cx="2016224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wallpaperscraft.com/image/fox_look_muzzle_animal_fear_66498_3840x24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954151" cy="3096344"/>
          </a:xfrm>
          <a:prstGeom prst="rect">
            <a:avLst/>
          </a:prstGeom>
          <a:noFill/>
        </p:spPr>
      </p:pic>
      <p:pic>
        <p:nvPicPr>
          <p:cNvPr id="21508" name="Picture 4" descr="http://traveltheworld.com.ua/wp-content/uploads/2013/09/%D0%9A%D0%B0%D0%BC%D1%87%D0%B0%D1%82%D0%BA%D0%B0-%D0%BB%D0%B8%D1%81%D0%B0.jpg"/>
          <p:cNvPicPr>
            <a:picLocks noChangeAspect="1" noChangeArrowheads="1"/>
          </p:cNvPicPr>
          <p:nvPr/>
        </p:nvPicPr>
        <p:blipFill>
          <a:blip r:embed="rId3" cstate="print"/>
          <a:srcRect r="21446"/>
          <a:stretch>
            <a:fillRect/>
          </a:stretch>
        </p:blipFill>
        <p:spPr bwMode="auto">
          <a:xfrm>
            <a:off x="3851920" y="2780928"/>
            <a:ext cx="4329872" cy="36884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 На овчарку он похож:</a:t>
            </a:r>
          </a:p>
          <a:p>
            <a:pPr>
              <a:buNone/>
            </a:pPr>
            <a:r>
              <a:rPr lang="ru-RU" sz="4000" b="1" dirty="0" smtClean="0"/>
              <a:t> Что ни зуб, то острый нож!</a:t>
            </a:r>
          </a:p>
          <a:p>
            <a:pPr>
              <a:buNone/>
            </a:pPr>
            <a:r>
              <a:rPr lang="ru-RU" sz="4000" b="1" dirty="0" smtClean="0"/>
              <a:t>  Он бежит, оскалив пасть,</a:t>
            </a:r>
          </a:p>
          <a:p>
            <a:pPr>
              <a:buNone/>
            </a:pPr>
            <a:r>
              <a:rPr lang="ru-RU" sz="4000" b="1" dirty="0" smtClean="0"/>
              <a:t> На овцу готов напасть</a:t>
            </a:r>
            <a:endParaRPr lang="ru-RU" sz="40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 </a:t>
            </a:r>
            <a:r>
              <a:rPr lang="ru-RU" sz="4000" b="1" i="1" u="sng" dirty="0" smtClean="0"/>
              <a:t>На овчарку </a:t>
            </a:r>
            <a:r>
              <a:rPr lang="ru-RU" sz="4000" b="1" dirty="0" smtClean="0"/>
              <a:t>он похож:</a:t>
            </a:r>
          </a:p>
          <a:p>
            <a:pPr>
              <a:buNone/>
            </a:pPr>
            <a:r>
              <a:rPr lang="ru-RU" sz="4000" b="1" dirty="0" smtClean="0"/>
              <a:t> Что ни </a:t>
            </a:r>
            <a:r>
              <a:rPr lang="ru-RU" sz="4000" b="1" i="1" u="sng" dirty="0" smtClean="0"/>
              <a:t>зуб</a:t>
            </a:r>
            <a:r>
              <a:rPr lang="ru-RU" sz="4000" b="1" dirty="0" smtClean="0"/>
              <a:t>, то </a:t>
            </a:r>
            <a:r>
              <a:rPr lang="ru-RU" sz="4000" b="1" i="1" u="sng" dirty="0" smtClean="0"/>
              <a:t>острый нож</a:t>
            </a:r>
            <a:r>
              <a:rPr lang="ru-RU" sz="4000" b="1" dirty="0" smtClean="0"/>
              <a:t>!</a:t>
            </a:r>
          </a:p>
          <a:p>
            <a:pPr>
              <a:buNone/>
            </a:pPr>
            <a:r>
              <a:rPr lang="ru-RU" sz="4000" b="1" dirty="0" smtClean="0"/>
              <a:t>  Он бежит, </a:t>
            </a:r>
            <a:r>
              <a:rPr lang="ru-RU" sz="4000" b="1" i="1" u="sng" dirty="0" smtClean="0"/>
              <a:t>оскалив пасть</a:t>
            </a:r>
            <a:r>
              <a:rPr lang="ru-RU" sz="4000" b="1" dirty="0" smtClean="0"/>
              <a:t>,</a:t>
            </a:r>
          </a:p>
          <a:p>
            <a:pPr>
              <a:buNone/>
            </a:pPr>
            <a:r>
              <a:rPr lang="ru-RU" sz="4000" b="1" dirty="0" smtClean="0"/>
              <a:t> </a:t>
            </a:r>
            <a:r>
              <a:rPr lang="ru-RU" sz="4000" b="1" i="1" u="sng" dirty="0" smtClean="0"/>
              <a:t>На овцу готов напасть.</a:t>
            </a:r>
            <a:endParaRPr lang="ru-RU" sz="4000" b="1" i="1" u="sng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43608" y="4293096"/>
            <a:ext cx="576064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boombob.ru/img/picture/Apr/07/e30fb6a6fd7864e72980f6ff7923822b/6.jpg"/>
          <p:cNvPicPr>
            <a:picLocks noChangeAspect="1" noChangeArrowheads="1"/>
          </p:cNvPicPr>
          <p:nvPr/>
        </p:nvPicPr>
        <p:blipFill>
          <a:blip r:embed="rId2" cstate="print"/>
          <a:srcRect l="16982" r="16566"/>
          <a:stretch>
            <a:fillRect/>
          </a:stretch>
        </p:blipFill>
        <p:spPr bwMode="auto">
          <a:xfrm>
            <a:off x="179512" y="332657"/>
            <a:ext cx="4248472" cy="3596250"/>
          </a:xfrm>
          <a:prstGeom prst="rect">
            <a:avLst/>
          </a:prstGeom>
          <a:noFill/>
        </p:spPr>
      </p:pic>
      <p:pic>
        <p:nvPicPr>
          <p:cNvPr id="24580" name="Picture 4" descr="http://gic6.mycdn.me/getImage?photoId=547230177216&amp;photoType=1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852936"/>
            <a:ext cx="4686300" cy="36004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 Словно царскую корону,</a:t>
            </a:r>
          </a:p>
          <a:p>
            <a:pPr>
              <a:buNone/>
            </a:pPr>
            <a:r>
              <a:rPr lang="ru-RU" sz="4000" b="1" dirty="0" smtClean="0"/>
              <a:t>  Носит он свои рога.</a:t>
            </a:r>
          </a:p>
          <a:p>
            <a:pPr>
              <a:buNone/>
            </a:pPr>
            <a:r>
              <a:rPr lang="ru-RU" sz="4000" b="1" dirty="0" smtClean="0"/>
              <a:t>  Ест лишайник, мох зелёный,</a:t>
            </a:r>
          </a:p>
          <a:p>
            <a:pPr>
              <a:buNone/>
            </a:pPr>
            <a:r>
              <a:rPr lang="ru-RU" sz="4000" b="1" dirty="0" smtClean="0"/>
              <a:t>  Любит снежные луга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 Словно царскую </a:t>
            </a:r>
            <a:r>
              <a:rPr lang="ru-RU" sz="4000" b="1" i="1" u="sng" dirty="0" smtClean="0"/>
              <a:t>корону,</a:t>
            </a:r>
          </a:p>
          <a:p>
            <a:pPr>
              <a:buNone/>
            </a:pPr>
            <a:r>
              <a:rPr lang="ru-RU" sz="4000" b="1" dirty="0" smtClean="0"/>
              <a:t>  Носит он свои </a:t>
            </a:r>
            <a:r>
              <a:rPr lang="ru-RU" sz="4000" b="1" i="1" u="sng" dirty="0" smtClean="0"/>
              <a:t>рога</a:t>
            </a:r>
            <a:r>
              <a:rPr lang="ru-RU" sz="4000" b="1" dirty="0" smtClean="0"/>
              <a:t>.</a:t>
            </a:r>
          </a:p>
          <a:p>
            <a:pPr>
              <a:buNone/>
            </a:pPr>
            <a:r>
              <a:rPr lang="ru-RU" sz="4000" b="1" i="1" u="sng" dirty="0" smtClean="0"/>
              <a:t>  Ест лишайник, мох зелёный</a:t>
            </a:r>
            <a:r>
              <a:rPr lang="ru-RU" sz="4000" b="1" dirty="0" smtClean="0"/>
              <a:t>,</a:t>
            </a:r>
          </a:p>
          <a:p>
            <a:pPr>
              <a:buNone/>
            </a:pPr>
            <a:r>
              <a:rPr lang="ru-RU" sz="4000" b="1" dirty="0" smtClean="0"/>
              <a:t>  Любит </a:t>
            </a:r>
            <a:r>
              <a:rPr lang="ru-RU" sz="4000" b="1" i="1" u="sng" dirty="0" smtClean="0"/>
              <a:t>снежные луга.</a:t>
            </a:r>
            <a:endParaRPr lang="ru-RU" sz="4000" b="1" i="1" u="sng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agrobook.ru/sites/default/files/olen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4572000" cy="3438526"/>
          </a:xfrm>
          <a:prstGeom prst="rect">
            <a:avLst/>
          </a:prstGeom>
          <a:noFill/>
        </p:spPr>
      </p:pic>
      <p:pic>
        <p:nvPicPr>
          <p:cNvPr id="27652" name="Picture 4" descr="http://rerefat.ru/tw_files2/urls_1/2364/d-2363730/img8.jpg"/>
          <p:cNvPicPr>
            <a:picLocks noChangeAspect="1" noChangeArrowheads="1"/>
          </p:cNvPicPr>
          <p:nvPr/>
        </p:nvPicPr>
        <p:blipFill>
          <a:blip r:embed="rId3" cstate="print"/>
          <a:srcRect l="21735" t="24720" r="20621" b="7240"/>
          <a:stretch>
            <a:fillRect/>
          </a:stretch>
        </p:blipFill>
        <p:spPr bwMode="auto">
          <a:xfrm>
            <a:off x="4427984" y="2492896"/>
            <a:ext cx="4392488" cy="38884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Летели серые гуси,</a:t>
            </a:r>
            <a:br>
              <a:rPr lang="ru-RU" sz="4000" b="1" dirty="0" smtClean="0"/>
            </a:br>
            <a:r>
              <a:rPr lang="ru-RU" sz="4000" b="1" dirty="0" err="1" smtClean="0"/>
              <a:t>Нароняли</a:t>
            </a:r>
            <a:r>
              <a:rPr lang="ru-RU" sz="4000" b="1" dirty="0" smtClean="0"/>
              <a:t> белого пуха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4824536" cy="266429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Летели </a:t>
            </a:r>
            <a:r>
              <a:rPr lang="ru-RU" sz="4000" u="sng" dirty="0" smtClean="0"/>
              <a:t>серые</a:t>
            </a:r>
            <a:r>
              <a:rPr lang="ru-RU" sz="4000" b="1" dirty="0" smtClean="0"/>
              <a:t> гуси,</a:t>
            </a:r>
            <a:br>
              <a:rPr lang="ru-RU" sz="4000" b="1" dirty="0" smtClean="0"/>
            </a:br>
            <a:r>
              <a:rPr lang="ru-RU" sz="4000" b="1" i="1" u="sng" dirty="0" err="1" smtClean="0"/>
              <a:t>Нароняли</a:t>
            </a:r>
            <a:r>
              <a:rPr lang="ru-RU" sz="4000" b="1" i="1" u="sng" dirty="0" smtClean="0"/>
              <a:t> белого пуха</a:t>
            </a:r>
            <a:endParaRPr lang="ru-RU" sz="4000" b="1" i="1" u="sng" dirty="0"/>
          </a:p>
        </p:txBody>
      </p:sp>
      <p:pic>
        <p:nvPicPr>
          <p:cNvPr id="55298" name="Picture 2" descr="http://a1211.phobos.apple.com/us/r1000/100/Purple/v4/99/9f/ea/999fea62-4a48-fa58-d610-d8690203cf5c/mzl.yilshnb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404664"/>
            <a:ext cx="5299050" cy="52990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5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Загадки.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  </a:t>
            </a:r>
            <a:r>
              <a:rPr lang="ru-RU" sz="4000" b="1" dirty="0" smtClean="0"/>
              <a:t>Всю зиму лежит,</a:t>
            </a:r>
            <a:br>
              <a:rPr lang="ru-RU" sz="4000" b="1" dirty="0" smtClean="0"/>
            </a:br>
            <a:r>
              <a:rPr lang="ru-RU" sz="4000" b="1" dirty="0" smtClean="0"/>
              <a:t>А весной убежит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dirty="0" smtClean="0"/>
              <a:t>   </a:t>
            </a:r>
            <a:r>
              <a:rPr lang="ru-RU" sz="4000" b="1" dirty="0" smtClean="0"/>
              <a:t>Всю </a:t>
            </a:r>
            <a:r>
              <a:rPr lang="ru-RU" sz="4000" b="1" i="1" u="sng" dirty="0" smtClean="0"/>
              <a:t>зиму лежит,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r>
              <a:rPr lang="ru-RU" sz="4000" b="1" dirty="0" smtClean="0"/>
              <a:t>А </a:t>
            </a:r>
            <a:r>
              <a:rPr lang="ru-RU" sz="4000" b="1" i="1" u="sng" dirty="0" smtClean="0"/>
              <a:t>весной убежит</a:t>
            </a:r>
            <a:endParaRPr lang="ru-RU" sz="4000" b="1" i="1" u="sng" dirty="0"/>
          </a:p>
        </p:txBody>
      </p:sp>
      <p:pic>
        <p:nvPicPr>
          <p:cNvPr id="58370" name="Picture 2" descr="http://rrnews.ru/system/files/news/02-2015/sugro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212976"/>
            <a:ext cx="3779573" cy="2834680"/>
          </a:xfrm>
          <a:prstGeom prst="rect">
            <a:avLst/>
          </a:prstGeom>
          <a:noFill/>
        </p:spPr>
      </p:pic>
      <p:pic>
        <p:nvPicPr>
          <p:cNvPr id="58372" name="Picture 4" descr="http://img-fotki.yandex.ru/get/3109/kurcheva-n.1b/0_25b02_fcdf3cc3_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57892"/>
            <a:ext cx="3744416" cy="2778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   Может быть, вы не поверите мне,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Но я увидала грибы на сосне.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Разве грибы на деревьях растут?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Что-то совсем непонятное тут…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Надеты на ветки маслята, опята…</a:t>
            </a:r>
          </a:p>
          <a:p>
            <a:pPr>
              <a:buNone/>
            </a:pP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    Кто же их на зиму сушит, ребята?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u="sng" dirty="0" smtClean="0"/>
              <a:t>Меньше</a:t>
            </a:r>
            <a:r>
              <a:rPr lang="ru-RU" sz="4000" b="1" dirty="0" smtClean="0"/>
              <a:t> тигра, </a:t>
            </a:r>
            <a:r>
              <a:rPr lang="ru-RU" sz="4000" b="1" u="sng" dirty="0" smtClean="0"/>
              <a:t>больше</a:t>
            </a:r>
            <a:r>
              <a:rPr lang="ru-RU" sz="4000" b="1" dirty="0" smtClean="0"/>
              <a:t> кошки,</a:t>
            </a:r>
          </a:p>
          <a:p>
            <a:pPr>
              <a:buNone/>
            </a:pPr>
            <a:r>
              <a:rPr lang="ru-RU" sz="4000" b="1" dirty="0" smtClean="0"/>
              <a:t> На ушах - кисточки-рожки.</a:t>
            </a:r>
          </a:p>
          <a:p>
            <a:pPr>
              <a:buNone/>
            </a:pPr>
            <a:r>
              <a:rPr lang="ru-RU" sz="4000" b="1" dirty="0" smtClean="0"/>
              <a:t> С виду кроток, но не верь:</a:t>
            </a:r>
          </a:p>
          <a:p>
            <a:pPr>
              <a:buNone/>
            </a:pPr>
            <a:r>
              <a:rPr lang="ru-RU" sz="4000" b="1" dirty="0" smtClean="0"/>
              <a:t> Страшен в гневе этот зверь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u="sng" dirty="0" smtClean="0"/>
              <a:t>Меньше</a:t>
            </a:r>
            <a:r>
              <a:rPr lang="ru-RU" sz="4000" b="1" dirty="0" smtClean="0"/>
              <a:t> тигра, </a:t>
            </a:r>
            <a:r>
              <a:rPr lang="ru-RU" sz="4000" b="1" u="sng" dirty="0" smtClean="0"/>
              <a:t>больше</a:t>
            </a:r>
            <a:r>
              <a:rPr lang="ru-RU" sz="4000" b="1" dirty="0" smtClean="0"/>
              <a:t> кошки,</a:t>
            </a:r>
          </a:p>
          <a:p>
            <a:pPr>
              <a:buNone/>
            </a:pPr>
            <a:r>
              <a:rPr lang="ru-RU" sz="4000" b="1" dirty="0" smtClean="0"/>
              <a:t> На ушах - </a:t>
            </a:r>
            <a:r>
              <a:rPr lang="ru-RU" sz="4000" b="1" i="1" u="sng" dirty="0" smtClean="0"/>
              <a:t>кисточки-рожки</a:t>
            </a:r>
            <a:r>
              <a:rPr lang="ru-RU" sz="4000" b="1" dirty="0" smtClean="0"/>
              <a:t>.</a:t>
            </a:r>
          </a:p>
          <a:p>
            <a:pPr>
              <a:buNone/>
            </a:pPr>
            <a:r>
              <a:rPr lang="ru-RU" sz="4000" b="1" dirty="0" smtClean="0"/>
              <a:t> </a:t>
            </a:r>
            <a:r>
              <a:rPr lang="ru-RU" sz="4000" b="1" i="1" u="sng" dirty="0" smtClean="0"/>
              <a:t>С виду кроток</a:t>
            </a:r>
            <a:r>
              <a:rPr lang="ru-RU" sz="4000" b="1" dirty="0" smtClean="0"/>
              <a:t>, но не верь:</a:t>
            </a:r>
          </a:p>
          <a:p>
            <a:pPr>
              <a:buNone/>
            </a:pPr>
            <a:r>
              <a:rPr lang="ru-RU" sz="4000" b="1" dirty="0" smtClean="0"/>
              <a:t> </a:t>
            </a:r>
            <a:r>
              <a:rPr lang="ru-RU" sz="4000" b="1" i="1" u="sng" dirty="0" smtClean="0"/>
              <a:t>Страшен</a:t>
            </a:r>
            <a:r>
              <a:rPr lang="ru-RU" sz="4000" b="1" dirty="0" smtClean="0"/>
              <a:t> в гневе этот зверь.</a:t>
            </a:r>
            <a:endParaRPr lang="ru-RU" sz="4000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.66.ru/photos/1/94/79/54af7a6268d5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4664"/>
            <a:ext cx="7992888" cy="59946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Летом бродит без дороги</a:t>
            </a:r>
          </a:p>
          <a:p>
            <a:pPr>
              <a:buNone/>
            </a:pPr>
            <a:r>
              <a:rPr lang="ru-RU" sz="4000" b="1" dirty="0" smtClean="0"/>
              <a:t> Между сосен и берёз,</a:t>
            </a:r>
          </a:p>
          <a:p>
            <a:pPr>
              <a:buNone/>
            </a:pPr>
            <a:r>
              <a:rPr lang="ru-RU" sz="4000" b="1" dirty="0" smtClean="0"/>
              <a:t> А зимой он спит в берлоге,</a:t>
            </a:r>
          </a:p>
          <a:p>
            <a:pPr>
              <a:buNone/>
            </a:pPr>
            <a:r>
              <a:rPr lang="ru-RU" sz="4000" b="1" dirty="0" smtClean="0"/>
              <a:t> От мороза прячет нос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i="1" u="sng" dirty="0" smtClean="0"/>
              <a:t>Летом бродит </a:t>
            </a:r>
            <a:r>
              <a:rPr lang="ru-RU" sz="4000" b="1" dirty="0" smtClean="0"/>
              <a:t>без дороги</a:t>
            </a:r>
          </a:p>
          <a:p>
            <a:pPr>
              <a:buNone/>
            </a:pPr>
            <a:r>
              <a:rPr lang="ru-RU" sz="4000" b="1" dirty="0" smtClean="0"/>
              <a:t> Между сосен и берёз,</a:t>
            </a:r>
          </a:p>
          <a:p>
            <a:pPr>
              <a:buNone/>
            </a:pPr>
            <a:r>
              <a:rPr lang="ru-RU" sz="4000" b="1" dirty="0" smtClean="0"/>
              <a:t> А </a:t>
            </a:r>
            <a:r>
              <a:rPr lang="ru-RU" sz="4000" b="1" i="1" u="sng" dirty="0" smtClean="0"/>
              <a:t>зимой</a:t>
            </a:r>
            <a:r>
              <a:rPr lang="ru-RU" sz="4000" b="1" dirty="0" smtClean="0"/>
              <a:t> он </a:t>
            </a:r>
            <a:r>
              <a:rPr lang="ru-RU" sz="4000" b="1" i="1" u="sng" dirty="0" smtClean="0"/>
              <a:t>спит</a:t>
            </a:r>
            <a:r>
              <a:rPr lang="ru-RU" sz="4000" b="1" dirty="0" smtClean="0"/>
              <a:t> в </a:t>
            </a:r>
            <a:r>
              <a:rPr lang="ru-RU" sz="4000" b="1" i="1" u="sng" dirty="0" smtClean="0"/>
              <a:t>берлоге</a:t>
            </a:r>
            <a:r>
              <a:rPr lang="ru-RU" sz="4000" b="1" dirty="0" smtClean="0"/>
              <a:t>,</a:t>
            </a:r>
          </a:p>
          <a:p>
            <a:pPr>
              <a:buNone/>
            </a:pPr>
            <a:r>
              <a:rPr lang="ru-RU" sz="4000" b="1" dirty="0" smtClean="0"/>
              <a:t> От мороза прячет нос</a:t>
            </a:r>
            <a:endParaRPr lang="ru-RU" sz="4000" b="1" dirty="0"/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652120" y="3573016"/>
            <a:ext cx="1944216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images.fineartamerica.com/images-medium-large-5/wild-brown-bear-anonymou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04664"/>
            <a:ext cx="8572500" cy="5591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/>
              <a:t>Посмотрите-ка какая-</a:t>
            </a:r>
          </a:p>
          <a:p>
            <a:pPr>
              <a:buNone/>
            </a:pPr>
            <a:r>
              <a:rPr lang="ru-RU" sz="4000" b="1" dirty="0" smtClean="0"/>
              <a:t> Вся горит, как золотая!</a:t>
            </a:r>
          </a:p>
          <a:p>
            <a:pPr>
              <a:buNone/>
            </a:pPr>
            <a:r>
              <a:rPr lang="ru-RU" sz="4000" b="1" dirty="0" smtClean="0"/>
              <a:t> Ходит в шубке дорогой,</a:t>
            </a:r>
          </a:p>
          <a:p>
            <a:pPr>
              <a:buNone/>
            </a:pPr>
            <a:r>
              <a:rPr lang="ru-RU" sz="4000" b="1" dirty="0" smtClean="0"/>
              <a:t> Хвост пушистый и большой</a:t>
            </a:r>
            <a:endParaRPr lang="ru-RU" sz="40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176</TotalTime>
  <Words>277</Words>
  <Application>Microsoft Office PowerPoint</Application>
  <PresentationFormat>Экран (4:3)</PresentationFormat>
  <Paragraphs>48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Справедливость</vt:lpstr>
      <vt:lpstr>Подготовка к одимпиаде по окружающему миру.  1 класс</vt:lpstr>
      <vt:lpstr>Загадки.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к одимпиаде по окружающему миру.  1 класс</dc:title>
  <dc:creator>DNS</dc:creator>
  <cp:lastModifiedBy>DNS</cp:lastModifiedBy>
  <cp:revision>19</cp:revision>
  <dcterms:created xsi:type="dcterms:W3CDTF">2016-01-23T14:24:28Z</dcterms:created>
  <dcterms:modified xsi:type="dcterms:W3CDTF">2016-01-23T17:27:29Z</dcterms:modified>
</cp:coreProperties>
</file>