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688C-FF20-4587-B2E1-963036FC1997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291C-FA45-45C2-9456-F5F67ACCD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22 из 63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Цепи-питания</a:t>
            </a:r>
            <a:endParaRPr lang="ru-RU" b="1" dirty="0"/>
          </a:p>
        </p:txBody>
      </p:sp>
      <p:pic>
        <p:nvPicPr>
          <p:cNvPr id="4" name="Содержимое 3" descr="04r_c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144475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5vac_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643050"/>
            <a:ext cx="2071687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2 из 105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86256"/>
            <a:ext cx="1271579" cy="22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1 из 283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286256"/>
            <a:ext cx="247649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4 из 1224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714488"/>
            <a:ext cx="23574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9 из 156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000504"/>
            <a:ext cx="2327303" cy="17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4678" y="857232"/>
            <a:ext cx="235745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Арктика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2928934"/>
            <a:ext cx="257176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Тундра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85728"/>
            <a:ext cx="157163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песец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429264"/>
            <a:ext cx="15001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лемминг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857232"/>
            <a:ext cx="214314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белый медведь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500174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ягель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214554"/>
            <a:ext cx="157163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водоросли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786058"/>
            <a:ext cx="15001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белая сова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357562"/>
            <a:ext cx="142876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тупик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000504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гагара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786322"/>
            <a:ext cx="157163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брусника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5500702"/>
            <a:ext cx="15001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голубика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571480"/>
            <a:ext cx="214314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северный олень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0826" y="1285860"/>
            <a:ext cx="228601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белая куропатка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1857364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морошка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2428868"/>
            <a:ext cx="157163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лишайник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29454" y="3143248"/>
            <a:ext cx="200026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полярный мак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3857628"/>
            <a:ext cx="185738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морж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4714884"/>
            <a:ext cx="164307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тюлень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1464447" y="1035827"/>
            <a:ext cx="2571768" cy="1500198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071670" y="1500174"/>
            <a:ext cx="1357322" cy="857256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4" idx="2"/>
          </p:cNvCxnSpPr>
          <p:nvPr/>
        </p:nvCxnSpPr>
        <p:spPr>
          <a:xfrm>
            <a:off x="2357422" y="1000108"/>
            <a:ext cx="857256" cy="250033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643042" y="1643050"/>
            <a:ext cx="1785950" cy="1500198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5" idx="2"/>
          </p:cNvCxnSpPr>
          <p:nvPr/>
        </p:nvCxnSpPr>
        <p:spPr>
          <a:xfrm>
            <a:off x="2143108" y="3000372"/>
            <a:ext cx="1214446" cy="285752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1893075" y="1678769"/>
            <a:ext cx="1928826" cy="1857388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1714480" y="1928802"/>
            <a:ext cx="2428892" cy="2000264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071670" y="3643314"/>
            <a:ext cx="1785950" cy="1285884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071670" y="3714752"/>
            <a:ext cx="2214578" cy="1857388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5" idx="7"/>
          </p:cNvCxnSpPr>
          <p:nvPr/>
        </p:nvCxnSpPr>
        <p:spPr>
          <a:xfrm rot="5400000">
            <a:off x="5045759" y="1292733"/>
            <a:ext cx="2247756" cy="1233883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5429256" y="1857364"/>
            <a:ext cx="1714512" cy="857256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5" idx="6"/>
          </p:cNvCxnSpPr>
          <p:nvPr/>
        </p:nvCxnSpPr>
        <p:spPr>
          <a:xfrm rot="10800000" flipV="1">
            <a:off x="5929322" y="2071678"/>
            <a:ext cx="1357322" cy="1214446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5357818" y="1571612"/>
            <a:ext cx="1928826" cy="1071570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5143504" y="1643050"/>
            <a:ext cx="1857388" cy="1714512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>
            <a:off x="4929190" y="1714488"/>
            <a:ext cx="2500330" cy="2357454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5" idx="5"/>
          </p:cNvCxnSpPr>
          <p:nvPr/>
        </p:nvCxnSpPr>
        <p:spPr>
          <a:xfrm rot="16200000" flipV="1">
            <a:off x="5438667" y="3652724"/>
            <a:ext cx="2033444" cy="1805387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6200000" flipV="1">
            <a:off x="4429124" y="1928802"/>
            <a:ext cx="3286148" cy="2714644"/>
          </a:xfrm>
          <a:prstGeom prst="straightConnector1">
            <a:avLst/>
          </a:prstGeom>
          <a:ln w="31750" cmpd="thickThin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3042" y="15716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20716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57174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7181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 т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07181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у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07181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н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07181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B050"/>
                </a:solidFill>
              </a:rPr>
              <a:t>д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07181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B050"/>
                </a:solidFill>
              </a:rPr>
              <a:t>р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07181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43042" y="10715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08" y="20716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2.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3571876"/>
            <a:ext cx="500066" cy="4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407194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4572008"/>
            <a:ext cx="500066" cy="4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257174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357187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407194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457200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43174" y="10715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15716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20716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257174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357187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3174" y="407194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457200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507207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43240" y="15716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20716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257174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3240" y="357187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43306" y="5714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10715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43306" y="15716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0716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43306" y="257174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3643306" y="357187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43306" y="407194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43306" y="457200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43306" y="507207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43372" y="257174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43372" y="357187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43372" y="407194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43372" y="457200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0716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Графический </a:t>
            </a:r>
            <a:r>
              <a:rPr lang="ru-RU" dirty="0"/>
              <a:t>д</a:t>
            </a:r>
            <a:r>
              <a:rPr lang="ru-RU" dirty="0" smtClean="0"/>
              <a:t>иктант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47863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-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47863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+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47863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+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48" y="47863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-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47863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+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47863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+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78" y="47863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-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214422"/>
            <a:ext cx="864399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1. Природная зона арктических пустынь расположена на островах Тихого океана.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571612"/>
            <a:ext cx="81439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2.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Территория Арктики не имеет коренного </a:t>
            </a:r>
            <a:r>
              <a:rPr lang="ru-RU" b="1" dirty="0" smtClean="0">
                <a:solidFill>
                  <a:srgbClr val="0070C0"/>
                </a:solidFill>
              </a:rPr>
              <a:t>населения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2000240"/>
            <a:ext cx="728667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3. В Арктике для животных и растений сложились суровые </a:t>
            </a:r>
            <a:r>
              <a:rPr lang="ru-RU" b="1" dirty="0" smtClean="0">
                <a:solidFill>
                  <a:srgbClr val="0070C0"/>
                </a:solidFill>
              </a:rPr>
              <a:t>условия.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2500306"/>
            <a:ext cx="621510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4. В ледяной зоне растут кедры, берёзы, черёмуха.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3071810"/>
            <a:ext cx="59293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5.  В Арктике обитают белые медведи, моржи, </a:t>
            </a:r>
            <a:r>
              <a:rPr lang="ru-RU" b="1" dirty="0" smtClean="0">
                <a:solidFill>
                  <a:srgbClr val="0070C0"/>
                </a:solidFill>
              </a:rPr>
              <a:t>тюлени.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3571876"/>
            <a:ext cx="721523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6. Арктический заповедник расположен на острове </a:t>
            </a:r>
            <a:r>
              <a:rPr lang="ru-RU" b="1" dirty="0" smtClean="0">
                <a:solidFill>
                  <a:srgbClr val="0070C0"/>
                </a:solidFill>
              </a:rPr>
              <a:t>Врангеля.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4071942"/>
            <a:ext cx="71438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7. Большое скопление птиц на скалах называют «птичьи рынки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Картинка 12 из 63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dirty="0" smtClean="0"/>
              <a:t>Тундра – «бесплодная», «враждебная»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928802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ТУНДРА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857496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РАВНИНА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572008"/>
            <a:ext cx="364333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СУРОВАЯ, ДЛИННАЯ ЗИМА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714752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ВЕЧНАЯ МЕРЗЛОТА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5715016"/>
            <a:ext cx="364333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ПРОХЛАДНОЕ КОРОТКОЕ ЛЕТО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358480" y="2642388"/>
            <a:ext cx="428628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394199" y="3535363"/>
            <a:ext cx="357190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394199" y="4392619"/>
            <a:ext cx="357190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357688" y="5500702"/>
            <a:ext cx="428626" cy="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Растительность тундры</a:t>
            </a:r>
            <a:endParaRPr lang="ru-RU" b="1" dirty="0"/>
          </a:p>
        </p:txBody>
      </p:sp>
      <p:pic>
        <p:nvPicPr>
          <p:cNvPr id="3" name="Рисунок 2" descr="04s_c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500570"/>
            <a:ext cx="2970212" cy="21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5vac_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2571753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4brus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00570"/>
            <a:ext cx="3398840" cy="218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4r_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32"/>
            <a:ext cx="304324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4000504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морошка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714752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голубика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6143644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карликовая ива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4500570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брусника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  <a:r>
              <a:rPr lang="ru-RU" b="1" dirty="0" smtClean="0"/>
              <a:t>Животный мир </a:t>
            </a:r>
            <a:endParaRPr lang="ru-RU" b="1" dirty="0"/>
          </a:p>
        </p:txBody>
      </p:sp>
      <p:pic>
        <p:nvPicPr>
          <p:cNvPr id="3" name="Рисунок 2" descr="Картинка 9 из 15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407" y="1285860"/>
            <a:ext cx="3684593" cy="26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а 8 из 1089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3048003" cy="23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 из 74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786058"/>
            <a:ext cx="300039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00826" y="3929066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белая сова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285992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куропатка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6215082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кречет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а 14 из 122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56031" cy="308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а 2 из 105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857232"/>
            <a:ext cx="2486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 из 283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548054"/>
            <a:ext cx="4119573" cy="33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2643182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Северный олень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5072074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лемминг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6572272"/>
            <a:ext cx="1643074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песец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Как животные приспособились к жизни в тундре?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густое оперение;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белая окраска;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густой мех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и тундра.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	ПЛАН: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Основное занятие северных народов.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Экологические проблемы </a:t>
            </a:r>
            <a:r>
              <a:rPr lang="ru-RU" dirty="0" smtClean="0"/>
              <a:t>тундры:</a:t>
            </a:r>
            <a:endParaRPr lang="ru-RU" dirty="0" smtClean="0"/>
          </a:p>
          <a:p>
            <a:pPr marL="514350" indent="-514350">
              <a:buFont typeface="Arial" charset="0"/>
              <a:buChar char="•"/>
            </a:pPr>
            <a:r>
              <a:rPr lang="ru-RU" dirty="0" smtClean="0"/>
              <a:t>разрушение почвы;</a:t>
            </a:r>
          </a:p>
          <a:p>
            <a:pPr marL="514350" indent="-514350">
              <a:buFont typeface="Arial" charset="0"/>
              <a:buChar char="•"/>
            </a:pPr>
            <a:r>
              <a:rPr lang="ru-RU" dirty="0" smtClean="0"/>
              <a:t>нефтедобыча;</a:t>
            </a:r>
          </a:p>
          <a:p>
            <a:pPr marL="514350" indent="-514350">
              <a:buFont typeface="Arial" charset="0"/>
              <a:buChar char="•"/>
            </a:pPr>
            <a:r>
              <a:rPr lang="ru-RU" dirty="0" smtClean="0"/>
              <a:t>браконьерство.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Картинка 7 из 14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7148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254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Графический диктант</vt:lpstr>
      <vt:lpstr>Тундра – «бесплодная», «враждебная»</vt:lpstr>
      <vt:lpstr>Растительность тундры</vt:lpstr>
      <vt:lpstr>                             Животный мир </vt:lpstr>
      <vt:lpstr>Слайд 7</vt:lpstr>
      <vt:lpstr>Как животные приспособились к жизни в тундре?</vt:lpstr>
      <vt:lpstr>Население и тундра.</vt:lpstr>
      <vt:lpstr>Цепи-питания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Voloshin</dc:creator>
  <cp:lastModifiedBy>Альберт</cp:lastModifiedBy>
  <cp:revision>19</cp:revision>
  <dcterms:created xsi:type="dcterms:W3CDTF">2010-10-17T08:43:39Z</dcterms:created>
  <dcterms:modified xsi:type="dcterms:W3CDTF">2011-02-26T04:04:34Z</dcterms:modified>
</cp:coreProperties>
</file>