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B123-ACA2-4C80-9C47-75C5EDF96D52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C4492-34A2-4E6E-A9E8-9096E414CE6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B123-ACA2-4C80-9C47-75C5EDF96D52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C4492-34A2-4E6E-A9E8-9096E414CE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B123-ACA2-4C80-9C47-75C5EDF96D52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C4492-34A2-4E6E-A9E8-9096E414CE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B123-ACA2-4C80-9C47-75C5EDF96D52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C4492-34A2-4E6E-A9E8-9096E414CE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B123-ACA2-4C80-9C47-75C5EDF96D52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C4492-34A2-4E6E-A9E8-9096E414CE6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B123-ACA2-4C80-9C47-75C5EDF96D52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C4492-34A2-4E6E-A9E8-9096E414CE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B123-ACA2-4C80-9C47-75C5EDF96D52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C4492-34A2-4E6E-A9E8-9096E414CE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B123-ACA2-4C80-9C47-75C5EDF96D52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9C4492-34A2-4E6E-A9E8-9096E414CE6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B123-ACA2-4C80-9C47-75C5EDF96D52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C4492-34A2-4E6E-A9E8-9096E414CE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9B123-ACA2-4C80-9C47-75C5EDF96D52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19C4492-34A2-4E6E-A9E8-9096E414CE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E209B123-ACA2-4C80-9C47-75C5EDF96D52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C4492-34A2-4E6E-A9E8-9096E414CE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209B123-ACA2-4C80-9C47-75C5EDF96D52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19C4492-34A2-4E6E-A9E8-9096E414CE6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geolvg.blogspot.fr/" TargetMode="External"/><Relationship Id="rId2" Type="http://schemas.openxmlformats.org/officeDocument/2006/relationships/hyperlink" Target="https://yandex.ru/images/search?text=%25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На что похожа наша планета?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1 класс. Окружающий мир.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211960" y="5090152"/>
            <a:ext cx="48245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Наглядный материал к рассказу о истории планеты Земля</a:t>
            </a:r>
          </a:p>
          <a:p>
            <a:r>
              <a:rPr lang="ru-RU" dirty="0" smtClean="0"/>
              <a:t>Подготовила </a:t>
            </a:r>
            <a:r>
              <a:rPr lang="ru-RU" dirty="0" err="1" smtClean="0"/>
              <a:t>Моор</a:t>
            </a:r>
            <a:r>
              <a:rPr lang="ru-RU" dirty="0" smtClean="0"/>
              <a:t> Ирина Акимовна, учитель начальных классов МКОУ «</a:t>
            </a:r>
            <a:r>
              <a:rPr lang="ru-RU" dirty="0" err="1" smtClean="0"/>
              <a:t>Верещагинская</a:t>
            </a:r>
            <a:r>
              <a:rPr lang="ru-RU" dirty="0" smtClean="0"/>
              <a:t> СОШ»</a:t>
            </a:r>
          </a:p>
          <a:p>
            <a:r>
              <a:rPr lang="ru-RU" dirty="0"/>
              <a:t>с</a:t>
            </a:r>
            <a:r>
              <a:rPr lang="ru-RU" dirty="0" smtClean="0"/>
              <a:t>. Верещагино, Туруханский район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803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60648"/>
            <a:ext cx="6120679" cy="63269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31741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332656"/>
            <a:ext cx="5904656" cy="44596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251520" y="4913870"/>
            <a:ext cx="84969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/>
              <a:t>Древние индийцы представляли Землю в виде полусферы, которую держат четыре </a:t>
            </a:r>
            <a:r>
              <a:rPr lang="ru-RU" sz="2400" b="1" dirty="0"/>
              <a:t>слона</a:t>
            </a:r>
            <a:r>
              <a:rPr lang="ru-RU" sz="2400" b="1" i="1" dirty="0"/>
              <a:t>. Слоны стоят на огромной черепахе, а черепаха на змее, которая, свернувшись кольцом, замыкает околоземное пространство.</a:t>
            </a:r>
            <a:r>
              <a:rPr lang="ru-RU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57272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20688"/>
            <a:ext cx="8701057" cy="46054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угольник 7"/>
          <p:cNvSpPr/>
          <p:nvPr/>
        </p:nvSpPr>
        <p:spPr>
          <a:xfrm>
            <a:off x="755576" y="6093296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/>
              <a:t>Земля по представлению древних вавилонян.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99529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88640"/>
            <a:ext cx="6984776" cy="486439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215550" y="5157192"/>
            <a:ext cx="864096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Древние греки представляли себе Землю плоским диском, окруженным недоступным человеку морем, из которого каждый вечер выходят и в которое каждое утро садятся звезды. Из восточного моря в золотой колеснице поднимался каждое утро бог Солнца и совершал свой путь по небу.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4628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570" y="548680"/>
            <a:ext cx="3958382" cy="53285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827584" y="6033660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Аристотель</a:t>
            </a:r>
            <a:endParaRPr lang="ru-RU" sz="3600" b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8046" y="1196752"/>
            <a:ext cx="4876800" cy="38290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5593297" y="5111660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 smtClean="0"/>
              <a:t>Магелан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939464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использованные источники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>
            <a:normAutofit/>
          </a:bodyPr>
          <a:lstStyle/>
          <a:p>
            <a:r>
              <a:rPr lang="en-US" sz="2000" dirty="0">
                <a:hlinkClick r:id="rId2"/>
              </a:rPr>
              <a:t>https://yandex.ru/images/search?text</a:t>
            </a:r>
            <a:r>
              <a:rPr lang="en-US" sz="2000" dirty="0" smtClean="0">
                <a:hlinkClick r:id="rId2"/>
              </a:rPr>
              <a:t>=%</a:t>
            </a:r>
            <a:r>
              <a:rPr lang="ru-RU" sz="2000" dirty="0" smtClean="0"/>
              <a:t> портрет </a:t>
            </a:r>
            <a:r>
              <a:rPr lang="ru-RU" sz="2000" dirty="0" err="1" smtClean="0"/>
              <a:t>Магелана</a:t>
            </a:r>
            <a:endParaRPr lang="ru-RU" sz="2000" dirty="0" smtClean="0"/>
          </a:p>
          <a:p>
            <a:r>
              <a:rPr lang="en-US" sz="2000" dirty="0">
                <a:hlinkClick r:id="rId3"/>
              </a:rPr>
              <a:t>http://geolvg.blogspot.fr</a:t>
            </a:r>
            <a:r>
              <a:rPr lang="en-US" sz="2000" dirty="0" smtClean="0">
                <a:hlinkClick r:id="rId3"/>
              </a:rPr>
              <a:t>/</a:t>
            </a:r>
            <a:r>
              <a:rPr lang="ru-RU" sz="2000" dirty="0" smtClean="0"/>
              <a:t> - портрет Аристотеля,  картинки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5797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42</TotalTime>
  <Words>77</Words>
  <Application>Microsoft Office PowerPoint</Application>
  <PresentationFormat>Экран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Техническая</vt:lpstr>
      <vt:lpstr>На что похожа наша планета?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использованные источники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 что похожа наша планета?</dc:title>
  <dc:creator>ИРИНА</dc:creator>
  <cp:lastModifiedBy>ИРИНА</cp:lastModifiedBy>
  <cp:revision>5</cp:revision>
  <dcterms:created xsi:type="dcterms:W3CDTF">2015-11-12T12:20:59Z</dcterms:created>
  <dcterms:modified xsi:type="dcterms:W3CDTF">2015-11-12T13:03:11Z</dcterms:modified>
</cp:coreProperties>
</file>