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70" r:id="rId3"/>
    <p:sldId id="279" r:id="rId4"/>
    <p:sldId id="287" r:id="rId5"/>
    <p:sldId id="271" r:id="rId6"/>
    <p:sldId id="272" r:id="rId7"/>
    <p:sldId id="269" r:id="rId8"/>
    <p:sldId id="273" r:id="rId9"/>
    <p:sldId id="259" r:id="rId10"/>
    <p:sldId id="281" r:id="rId11"/>
    <p:sldId id="282" r:id="rId12"/>
    <p:sldId id="283" r:id="rId13"/>
    <p:sldId id="284" r:id="rId14"/>
    <p:sldId id="278" r:id="rId15"/>
    <p:sldId id="276" r:id="rId16"/>
    <p:sldId id="274" r:id="rId17"/>
    <p:sldId id="261" r:id="rId18"/>
    <p:sldId id="286" r:id="rId19"/>
    <p:sldId id="288" r:id="rId20"/>
    <p:sldId id="263" r:id="rId21"/>
    <p:sldId id="264" r:id="rId22"/>
    <p:sldId id="289" r:id="rId23"/>
    <p:sldId id="267" r:id="rId2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ECFF"/>
    <a:srgbClr val="DDDDDD"/>
    <a:srgbClr val="CCFF99"/>
    <a:srgbClr val="FFFF99"/>
    <a:srgbClr val="EAEAEA"/>
    <a:srgbClr val="FF99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6 w 3985"/>
              <a:gd name="T1" fmla="*/ 0 h 3619"/>
              <a:gd name="T2" fmla="*/ 0 w 3985"/>
              <a:gd name="T3" fmla="*/ 2147483646 h 3619"/>
              <a:gd name="T4" fmla="*/ 2147483646 w 3985"/>
              <a:gd name="T5" fmla="*/ 2147483646 h 3619"/>
              <a:gd name="T6" fmla="*/ 2147483646 w 3985"/>
              <a:gd name="T7" fmla="*/ 2147483646 h 3619"/>
              <a:gd name="T8" fmla="*/ 2147483646 w 3985"/>
              <a:gd name="T9" fmla="*/ 0 h 3619"/>
              <a:gd name="T10" fmla="*/ 2147483646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1709583146 w 794"/>
                <a:gd name="T1" fmla="*/ 115072248 h 414"/>
                <a:gd name="T2" fmla="*/ 1528876213 w 794"/>
                <a:gd name="T3" fmla="*/ 92666539 h 414"/>
                <a:gd name="T4" fmla="*/ 1197511090 w 794"/>
                <a:gd name="T5" fmla="*/ 61231109 h 414"/>
                <a:gd name="T6" fmla="*/ 152827569 w 794"/>
                <a:gd name="T7" fmla="*/ 0 h 414"/>
                <a:gd name="T8" fmla="*/ 49289971 w 794"/>
                <a:gd name="T9" fmla="*/ 5801295 h 414"/>
                <a:gd name="T10" fmla="*/ 0 w 794"/>
                <a:gd name="T11" fmla="*/ 24200972 h 414"/>
                <a:gd name="T12" fmla="*/ 60067782 w 794"/>
                <a:gd name="T13" fmla="*/ 45194728 h 414"/>
                <a:gd name="T14" fmla="*/ 1227229359 w 794"/>
                <a:gd name="T15" fmla="*/ 119225010 h 414"/>
                <a:gd name="T16" fmla="*/ 1482956490 w 794"/>
                <a:gd name="T17" fmla="*/ 114484439 h 414"/>
                <a:gd name="T18" fmla="*/ 1689715221 w 794"/>
                <a:gd name="T19" fmla="*/ 120616028 h 414"/>
                <a:gd name="T20" fmla="*/ 1709583146 w 794"/>
                <a:gd name="T21" fmla="*/ 115072248 h 414"/>
                <a:gd name="T22" fmla="*/ 1709583146 w 794"/>
                <a:gd name="T23" fmla="*/ 115072248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7655 w 1586"/>
                <a:gd name="T1" fmla="*/ 0 h 821"/>
                <a:gd name="T2" fmla="*/ 171483 w 1586"/>
                <a:gd name="T3" fmla="*/ 9051 h 821"/>
                <a:gd name="T4" fmla="*/ 183970 w 1586"/>
                <a:gd name="T5" fmla="*/ 11127 h 821"/>
                <a:gd name="T6" fmla="*/ 204354 w 1586"/>
                <a:gd name="T7" fmla="*/ 13811 h 821"/>
                <a:gd name="T8" fmla="*/ 201650 w 1586"/>
                <a:gd name="T9" fmla="*/ 14319 h 821"/>
                <a:gd name="T10" fmla="*/ 173900 w 1586"/>
                <a:gd name="T11" fmla="*/ 13724 h 821"/>
                <a:gd name="T12" fmla="*/ 147498 w 1586"/>
                <a:gd name="T13" fmla="*/ 14145 h 821"/>
                <a:gd name="T14" fmla="*/ 5333 w 1586"/>
                <a:gd name="T15" fmla="*/ 5212 h 821"/>
                <a:gd name="T16" fmla="*/ 0 w 1586"/>
                <a:gd name="T17" fmla="*/ 2617 h 821"/>
                <a:gd name="T18" fmla="*/ 5914 w 1586"/>
                <a:gd name="T19" fmla="*/ 552 h 821"/>
                <a:gd name="T20" fmla="*/ 17655 w 1586"/>
                <a:gd name="T21" fmla="*/ 0 h 821"/>
                <a:gd name="T22" fmla="*/ 17655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5909 h 747"/>
                <a:gd name="T2" fmla="*/ 123098 w 1049"/>
                <a:gd name="T3" fmla="*/ 13593 h 747"/>
                <a:gd name="T4" fmla="*/ 125388 w 1049"/>
                <a:gd name="T5" fmla="*/ 9718 h 747"/>
                <a:gd name="T6" fmla="*/ 140072 w 1049"/>
                <a:gd name="T7" fmla="*/ 7683 h 747"/>
                <a:gd name="T8" fmla="*/ 10413 w 1049"/>
                <a:gd name="T9" fmla="*/ 0 h 747"/>
                <a:gd name="T10" fmla="*/ 0 w 1049"/>
                <a:gd name="T11" fmla="*/ 2302 h 747"/>
                <a:gd name="T12" fmla="*/ 0 w 1049"/>
                <a:gd name="T13" fmla="*/ 5909 h 747"/>
                <a:gd name="T14" fmla="*/ 0 w 1049"/>
                <a:gd name="T15" fmla="*/ 5909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3933 w 150"/>
                  <a:gd name="T1" fmla="*/ 0 h 173"/>
                  <a:gd name="T2" fmla="*/ 5128 w 150"/>
                  <a:gd name="T3" fmla="*/ 1304 h 173"/>
                  <a:gd name="T4" fmla="*/ 0 w 150"/>
                  <a:gd name="T5" fmla="*/ 3402 h 173"/>
                  <a:gd name="T6" fmla="*/ 10138 w 150"/>
                  <a:gd name="T7" fmla="*/ 3144 h 173"/>
                  <a:gd name="T8" fmla="*/ 13059 w 150"/>
                  <a:gd name="T9" fmla="*/ 1661 h 173"/>
                  <a:gd name="T10" fmla="*/ 19056 w 150"/>
                  <a:gd name="T11" fmla="*/ 527 h 173"/>
                  <a:gd name="T12" fmla="*/ 13933 w 150"/>
                  <a:gd name="T13" fmla="*/ 0 h 173"/>
                  <a:gd name="T14" fmla="*/ 13933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20489 w 1684"/>
                  <a:gd name="T1" fmla="*/ 0 h 880"/>
                  <a:gd name="T2" fmla="*/ 8284 w 1684"/>
                  <a:gd name="T3" fmla="*/ 927 h 880"/>
                  <a:gd name="T4" fmla="*/ 0 w 1684"/>
                  <a:gd name="T5" fmla="*/ 3707 h 880"/>
                  <a:gd name="T6" fmla="*/ 8836 w 1684"/>
                  <a:gd name="T7" fmla="*/ 6394 h 880"/>
                  <a:gd name="T8" fmla="*/ 155303 w 1684"/>
                  <a:gd name="T9" fmla="*/ 15445 h 880"/>
                  <a:gd name="T10" fmla="*/ 186855 w 1684"/>
                  <a:gd name="T11" fmla="*/ 14882 h 880"/>
                  <a:gd name="T12" fmla="*/ 212422 w 1684"/>
                  <a:gd name="T13" fmla="*/ 15679 h 880"/>
                  <a:gd name="T14" fmla="*/ 221293 w 1684"/>
                  <a:gd name="T15" fmla="*/ 14413 h 880"/>
                  <a:gd name="T16" fmla="*/ 197354 w 1684"/>
                  <a:gd name="T17" fmla="*/ 11826 h 880"/>
                  <a:gd name="T18" fmla="*/ 187627 w 1684"/>
                  <a:gd name="T19" fmla="*/ 9132 h 880"/>
                  <a:gd name="T20" fmla="*/ 179950 w 1684"/>
                  <a:gd name="T21" fmla="*/ 9390 h 880"/>
                  <a:gd name="T22" fmla="*/ 189071 w 1684"/>
                  <a:gd name="T23" fmla="*/ 11826 h 880"/>
                  <a:gd name="T24" fmla="*/ 207357 w 1684"/>
                  <a:gd name="T25" fmla="*/ 14423 h 880"/>
                  <a:gd name="T26" fmla="*/ 185696 w 1684"/>
                  <a:gd name="T27" fmla="*/ 14024 h 880"/>
                  <a:gd name="T28" fmla="*/ 160155 w 1684"/>
                  <a:gd name="T29" fmla="*/ 14488 h 880"/>
                  <a:gd name="T30" fmla="*/ 164882 w 1684"/>
                  <a:gd name="T31" fmla="*/ 11573 h 880"/>
                  <a:gd name="T32" fmla="*/ 175833 w 1684"/>
                  <a:gd name="T33" fmla="*/ 9587 h 880"/>
                  <a:gd name="T34" fmla="*/ 163013 w 1684"/>
                  <a:gd name="T35" fmla="*/ 9835 h 880"/>
                  <a:gd name="T36" fmla="*/ 153074 w 1684"/>
                  <a:gd name="T37" fmla="*/ 11733 h 880"/>
                  <a:gd name="T38" fmla="*/ 149696 w 1684"/>
                  <a:gd name="T39" fmla="*/ 14098 h 880"/>
                  <a:gd name="T40" fmla="*/ 14077 w 1684"/>
                  <a:gd name="T41" fmla="*/ 5522 h 880"/>
                  <a:gd name="T42" fmla="*/ 10481 w 1684"/>
                  <a:gd name="T43" fmla="*/ 3825 h 880"/>
                  <a:gd name="T44" fmla="*/ 13528 w 1684"/>
                  <a:gd name="T45" fmla="*/ 1703 h 880"/>
                  <a:gd name="T46" fmla="*/ 28469 w 1684"/>
                  <a:gd name="T47" fmla="*/ 0 h 880"/>
                  <a:gd name="T48" fmla="*/ 20489 w 1684"/>
                  <a:gd name="T49" fmla="*/ 0 h 880"/>
                  <a:gd name="T50" fmla="*/ 20489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3151 w 1190"/>
                  <a:gd name="T1" fmla="*/ 0 h 500"/>
                  <a:gd name="T2" fmla="*/ 156309 w 1190"/>
                  <a:gd name="T3" fmla="*/ 8688 h 500"/>
                  <a:gd name="T4" fmla="*/ 141239 w 1190"/>
                  <a:gd name="T5" fmla="*/ 8864 h 500"/>
                  <a:gd name="T6" fmla="*/ 0 w 1190"/>
                  <a:gd name="T7" fmla="*/ 478 h 500"/>
                  <a:gd name="T8" fmla="*/ 13151 w 1190"/>
                  <a:gd name="T9" fmla="*/ 0 h 500"/>
                  <a:gd name="T10" fmla="*/ 1315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5561 w 160"/>
                  <a:gd name="T1" fmla="*/ 0 h 335"/>
                  <a:gd name="T2" fmla="*/ 2548 w 160"/>
                  <a:gd name="T3" fmla="*/ 1804 h 335"/>
                  <a:gd name="T4" fmla="*/ 0 w 160"/>
                  <a:gd name="T5" fmla="*/ 3885 h 335"/>
                  <a:gd name="T6" fmla="*/ 4465 w 160"/>
                  <a:gd name="T7" fmla="*/ 5312 h 335"/>
                  <a:gd name="T8" fmla="*/ 12547 w 160"/>
                  <a:gd name="T9" fmla="*/ 5663 h 335"/>
                  <a:gd name="T10" fmla="*/ 10187 w 160"/>
                  <a:gd name="T11" fmla="*/ 2593 h 335"/>
                  <a:gd name="T12" fmla="*/ 21405 w 160"/>
                  <a:gd name="T13" fmla="*/ 296 h 335"/>
                  <a:gd name="T14" fmla="*/ 15561 w 160"/>
                  <a:gd name="T15" fmla="*/ 0 h 335"/>
                  <a:gd name="T16" fmla="*/ 15561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814 w 489"/>
                  <a:gd name="T1" fmla="*/ 621 h 296"/>
                  <a:gd name="T2" fmla="*/ 20214 w 489"/>
                  <a:gd name="T3" fmla="*/ 1200 h 296"/>
                  <a:gd name="T4" fmla="*/ 41016 w 489"/>
                  <a:gd name="T5" fmla="*/ 2483 h 296"/>
                  <a:gd name="T6" fmla="*/ 55704 w 489"/>
                  <a:gd name="T7" fmla="*/ 4402 h 296"/>
                  <a:gd name="T8" fmla="*/ 41264 w 489"/>
                  <a:gd name="T9" fmla="*/ 4163 h 296"/>
                  <a:gd name="T10" fmla="*/ 17546 w 489"/>
                  <a:gd name="T11" fmla="*/ 2645 h 296"/>
                  <a:gd name="T12" fmla="*/ 6314 w 489"/>
                  <a:gd name="T13" fmla="*/ 1447 h 296"/>
                  <a:gd name="T14" fmla="*/ 13505 w 489"/>
                  <a:gd name="T15" fmla="*/ 2949 h 296"/>
                  <a:gd name="T16" fmla="*/ 34421 w 489"/>
                  <a:gd name="T17" fmla="*/ 4880 h 296"/>
                  <a:gd name="T18" fmla="*/ 58958 w 489"/>
                  <a:gd name="T19" fmla="*/ 5369 h 296"/>
                  <a:gd name="T20" fmla="*/ 61882 w 489"/>
                  <a:gd name="T21" fmla="*/ 4053 h 296"/>
                  <a:gd name="T22" fmla="*/ 49876 w 489"/>
                  <a:gd name="T23" fmla="*/ 2179 h 296"/>
                  <a:gd name="T24" fmla="*/ 21492 w 489"/>
                  <a:gd name="T25" fmla="*/ 314 h 296"/>
                  <a:gd name="T26" fmla="*/ 0 w 489"/>
                  <a:gd name="T27" fmla="*/ 0 h 296"/>
                  <a:gd name="T28" fmla="*/ 1814 w 489"/>
                  <a:gd name="T29" fmla="*/ 621 h 296"/>
                  <a:gd name="T30" fmla="*/ 1814 w 489"/>
                  <a:gd name="T31" fmla="*/ 62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30 w 794"/>
                <a:gd name="T1" fmla="*/ 3 h 414"/>
                <a:gd name="T2" fmla="*/ 28 w 794"/>
                <a:gd name="T3" fmla="*/ 3 h 414"/>
                <a:gd name="T4" fmla="*/ 21 w 794"/>
                <a:gd name="T5" fmla="*/ 1 h 414"/>
                <a:gd name="T6" fmla="*/ 2 w 794"/>
                <a:gd name="T7" fmla="*/ 0 h 414"/>
                <a:gd name="T8" fmla="*/ 2 w 794"/>
                <a:gd name="T9" fmla="*/ 1 h 414"/>
                <a:gd name="T10" fmla="*/ 0 w 794"/>
                <a:gd name="T11" fmla="*/ 1 h 414"/>
                <a:gd name="T12" fmla="*/ 2 w 794"/>
                <a:gd name="T13" fmla="*/ 1 h 414"/>
                <a:gd name="T14" fmla="*/ 22 w 794"/>
                <a:gd name="T15" fmla="*/ 3 h 414"/>
                <a:gd name="T16" fmla="*/ 26 w 794"/>
                <a:gd name="T17" fmla="*/ 3 h 414"/>
                <a:gd name="T18" fmla="*/ 30 w 794"/>
                <a:gd name="T19" fmla="*/ 3 h 414"/>
                <a:gd name="T20" fmla="*/ 30 w 794"/>
                <a:gd name="T21" fmla="*/ 3 h 414"/>
                <a:gd name="T22" fmla="*/ 30 w 794"/>
                <a:gd name="T23" fmla="*/ 3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0 w 1586"/>
                <a:gd name="T3" fmla="*/ 0 h 821"/>
                <a:gd name="T4" fmla="*/ 0 w 1586"/>
                <a:gd name="T5" fmla="*/ 0 h 821"/>
                <a:gd name="T6" fmla="*/ 0 w 1586"/>
                <a:gd name="T7" fmla="*/ 0 h 821"/>
                <a:gd name="T8" fmla="*/ 0 w 1586"/>
                <a:gd name="T9" fmla="*/ 0 h 821"/>
                <a:gd name="T10" fmla="*/ 0 w 1586"/>
                <a:gd name="T11" fmla="*/ 0 h 821"/>
                <a:gd name="T12" fmla="*/ 0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0 h 747"/>
                <a:gd name="T2" fmla="*/ 0 w 1049"/>
                <a:gd name="T3" fmla="*/ 0 h 747"/>
                <a:gd name="T4" fmla="*/ 0 w 1049"/>
                <a:gd name="T5" fmla="*/ 0 h 747"/>
                <a:gd name="T6" fmla="*/ 0 w 1049"/>
                <a:gd name="T7" fmla="*/ 0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0 h 747"/>
                <a:gd name="T14" fmla="*/ 0 w 1049"/>
                <a:gd name="T15" fmla="*/ 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0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0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0 h 880"/>
                  <a:gd name="T8" fmla="*/ 0 w 1684"/>
                  <a:gd name="T9" fmla="*/ 0 h 880"/>
                  <a:gd name="T10" fmla="*/ 0 w 1684"/>
                  <a:gd name="T11" fmla="*/ 0 h 880"/>
                  <a:gd name="T12" fmla="*/ 0 w 1684"/>
                  <a:gd name="T13" fmla="*/ 0 h 880"/>
                  <a:gd name="T14" fmla="*/ 0 w 1684"/>
                  <a:gd name="T15" fmla="*/ 0 h 880"/>
                  <a:gd name="T16" fmla="*/ 0 w 1684"/>
                  <a:gd name="T17" fmla="*/ 0 h 880"/>
                  <a:gd name="T18" fmla="*/ 0 w 1684"/>
                  <a:gd name="T19" fmla="*/ 0 h 880"/>
                  <a:gd name="T20" fmla="*/ 0 w 1684"/>
                  <a:gd name="T21" fmla="*/ 0 h 880"/>
                  <a:gd name="T22" fmla="*/ 0 w 1684"/>
                  <a:gd name="T23" fmla="*/ 0 h 880"/>
                  <a:gd name="T24" fmla="*/ 0 w 1684"/>
                  <a:gd name="T25" fmla="*/ 0 h 880"/>
                  <a:gd name="T26" fmla="*/ 0 w 1684"/>
                  <a:gd name="T27" fmla="*/ 0 h 880"/>
                  <a:gd name="T28" fmla="*/ 0 w 1684"/>
                  <a:gd name="T29" fmla="*/ 0 h 880"/>
                  <a:gd name="T30" fmla="*/ 0 w 1684"/>
                  <a:gd name="T31" fmla="*/ 0 h 880"/>
                  <a:gd name="T32" fmla="*/ 0 w 1684"/>
                  <a:gd name="T33" fmla="*/ 0 h 880"/>
                  <a:gd name="T34" fmla="*/ 0 w 1684"/>
                  <a:gd name="T35" fmla="*/ 0 h 880"/>
                  <a:gd name="T36" fmla="*/ 0 w 1684"/>
                  <a:gd name="T37" fmla="*/ 0 h 880"/>
                  <a:gd name="T38" fmla="*/ 0 w 1684"/>
                  <a:gd name="T39" fmla="*/ 0 h 880"/>
                  <a:gd name="T40" fmla="*/ 0 w 1684"/>
                  <a:gd name="T41" fmla="*/ 0 h 880"/>
                  <a:gd name="T42" fmla="*/ 0 w 1684"/>
                  <a:gd name="T43" fmla="*/ 0 h 880"/>
                  <a:gd name="T44" fmla="*/ 0 w 1684"/>
                  <a:gd name="T45" fmla="*/ 0 h 880"/>
                  <a:gd name="T46" fmla="*/ 0 w 1684"/>
                  <a:gd name="T47" fmla="*/ 0 h 880"/>
                  <a:gd name="T48" fmla="*/ 0 w 1684"/>
                  <a:gd name="T49" fmla="*/ 0 h 880"/>
                  <a:gd name="T50" fmla="*/ 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0 w 1190"/>
                  <a:gd name="T3" fmla="*/ 0 h 500"/>
                  <a:gd name="T4" fmla="*/ 0 w 1190"/>
                  <a:gd name="T5" fmla="*/ 0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0 h 335"/>
                  <a:gd name="T8" fmla="*/ 0 w 160"/>
                  <a:gd name="T9" fmla="*/ 0 h 335"/>
                  <a:gd name="T10" fmla="*/ 0 w 160"/>
                  <a:gd name="T11" fmla="*/ 0 h 335"/>
                  <a:gd name="T12" fmla="*/ 0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0 w 489"/>
                  <a:gd name="T3" fmla="*/ 0 h 296"/>
                  <a:gd name="T4" fmla="*/ 0 w 489"/>
                  <a:gd name="T5" fmla="*/ 0 h 296"/>
                  <a:gd name="T6" fmla="*/ 0 w 489"/>
                  <a:gd name="T7" fmla="*/ 0 h 296"/>
                  <a:gd name="T8" fmla="*/ 0 w 489"/>
                  <a:gd name="T9" fmla="*/ 0 h 296"/>
                  <a:gd name="T10" fmla="*/ 0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0 w 489"/>
                  <a:gd name="T17" fmla="*/ 0 h 296"/>
                  <a:gd name="T18" fmla="*/ 0 w 489"/>
                  <a:gd name="T19" fmla="*/ 0 h 296"/>
                  <a:gd name="T20" fmla="*/ 0 w 489"/>
                  <a:gd name="T21" fmla="*/ 0 h 296"/>
                  <a:gd name="T22" fmla="*/ 0 w 489"/>
                  <a:gd name="T23" fmla="*/ 0 h 296"/>
                  <a:gd name="T24" fmla="*/ 0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6 w 4288"/>
              <a:gd name="T3" fmla="*/ 2147483646 h 459"/>
              <a:gd name="T4" fmla="*/ 2147483646 w 4288"/>
              <a:gd name="T5" fmla="*/ 2147483646 h 459"/>
              <a:gd name="T6" fmla="*/ 2147483646 w 4288"/>
              <a:gd name="T7" fmla="*/ 2147483646 h 459"/>
              <a:gd name="T8" fmla="*/ 2147483646 w 4288"/>
              <a:gd name="T9" fmla="*/ 2147483646 h 459"/>
              <a:gd name="T10" fmla="*/ 2147483646 w 4288"/>
              <a:gd name="T11" fmla="*/ 2147483646 h 459"/>
              <a:gd name="T12" fmla="*/ 2147483646 w 4288"/>
              <a:gd name="T13" fmla="*/ 214748364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6 h 240"/>
              <a:gd name="T2" fmla="*/ 2147483646 w 560"/>
              <a:gd name="T3" fmla="*/ 2147483646 h 240"/>
              <a:gd name="T4" fmla="*/ 2147483646 w 560"/>
              <a:gd name="T5" fmla="*/ 2147483646 h 240"/>
              <a:gd name="T6" fmla="*/ 2147483646 w 560"/>
              <a:gd name="T7" fmla="*/ 2147483646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97AC10-F84C-4F18-876E-51BCDDECE8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4728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BAA5A-C5EE-4B2A-8EB4-5B3933F69D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599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9FB5D-9F30-4D54-8322-42BD0698CC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5625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8B0A9-17EF-486C-A776-4D59764CD0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245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411CC-5242-471F-B50E-A1B6EF51C0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691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4BB12-1449-4A6F-914B-E6182A4DEE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338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B5260-F738-431C-A1AE-1DDA400C83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3063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F871F-6261-42FD-8E04-5FC5B0F87C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0589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50B49-15FD-473F-B9E7-220BB6A6D0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8294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BA93A-8DD4-4F39-8C56-0459DC1F4B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3266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F263A-FBE8-47B3-92B2-FF0180282E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5473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6 w 2903"/>
              <a:gd name="T1" fmla="*/ 2147483646 h 3686"/>
              <a:gd name="T2" fmla="*/ 2147483646 w 2903"/>
              <a:gd name="T3" fmla="*/ 2147483646 h 3686"/>
              <a:gd name="T4" fmla="*/ 2147483646 w 2903"/>
              <a:gd name="T5" fmla="*/ 0 h 3686"/>
              <a:gd name="T6" fmla="*/ 2147483646 w 2903"/>
              <a:gd name="T7" fmla="*/ 2147483646 h 3686"/>
              <a:gd name="T8" fmla="*/ 2147483646 w 2903"/>
              <a:gd name="T9" fmla="*/ 2147483646 h 3686"/>
              <a:gd name="T10" fmla="*/ 0 w 2903"/>
              <a:gd name="T11" fmla="*/ 2147483646 h 3686"/>
              <a:gd name="T12" fmla="*/ 2147483646 w 2903"/>
              <a:gd name="T13" fmla="*/ 2147483646 h 3686"/>
              <a:gd name="T14" fmla="*/ 2147483646 w 2903"/>
              <a:gd name="T15" fmla="*/ 2147483646 h 3686"/>
              <a:gd name="T16" fmla="*/ 2147483646 w 2903"/>
              <a:gd name="T17" fmla="*/ 2147483646 h 3686"/>
              <a:gd name="T18" fmla="*/ 2147483646 w 2903"/>
              <a:gd name="T19" fmla="*/ 2147483646 h 3686"/>
              <a:gd name="T20" fmla="*/ 2147483646 w 2903"/>
              <a:gd name="T21" fmla="*/ 214748364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E412B10B-A621-4343-9335-B573D92F2F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6 w 2911"/>
              <a:gd name="T1" fmla="*/ 0 h 3703"/>
              <a:gd name="T2" fmla="*/ 2147483646 w 2911"/>
              <a:gd name="T3" fmla="*/ 2147483646 h 3703"/>
              <a:gd name="T4" fmla="*/ 2147483646 w 2911"/>
              <a:gd name="T5" fmla="*/ 2147483646 h 3703"/>
              <a:gd name="T6" fmla="*/ 0 w 2911"/>
              <a:gd name="T7" fmla="*/ 2147483646 h 3703"/>
              <a:gd name="T8" fmla="*/ 2147483646 w 2911"/>
              <a:gd name="T9" fmla="*/ 2147483646 h 3703"/>
              <a:gd name="T10" fmla="*/ 2147483646 w 2911"/>
              <a:gd name="T11" fmla="*/ 2147483646 h 3703"/>
              <a:gd name="T12" fmla="*/ 2147483646 w 2911"/>
              <a:gd name="T13" fmla="*/ 2147483646 h 3703"/>
              <a:gd name="T14" fmla="*/ 2147483646 w 2911"/>
              <a:gd name="T15" fmla="*/ 2147483646 h 3703"/>
              <a:gd name="T16" fmla="*/ 2147483646 w 2911"/>
              <a:gd name="T17" fmla="*/ 2147483646 h 3703"/>
              <a:gd name="T18" fmla="*/ 2147483646 w 2911"/>
              <a:gd name="T19" fmla="*/ 0 h 3703"/>
              <a:gd name="T20" fmla="*/ 214748364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6 h 2777"/>
              <a:gd name="T2" fmla="*/ 2147483646 w 2561"/>
              <a:gd name="T3" fmla="*/ 2147483646 h 2777"/>
              <a:gd name="T4" fmla="*/ 2147483646 w 2561"/>
              <a:gd name="T5" fmla="*/ 2147483646 h 2777"/>
              <a:gd name="T6" fmla="*/ 2147483646 w 2561"/>
              <a:gd name="T7" fmla="*/ 2147483646 h 2777"/>
              <a:gd name="T8" fmla="*/ 2147483646 w 2561"/>
              <a:gd name="T9" fmla="*/ 2147483646 h 2777"/>
              <a:gd name="T10" fmla="*/ 2147483646 w 2561"/>
              <a:gd name="T11" fmla="*/ 0 h 2777"/>
              <a:gd name="T12" fmla="*/ 0 w 2561"/>
              <a:gd name="T13" fmla="*/ 2147483646 h 2777"/>
              <a:gd name="T14" fmla="*/ 0 w 2561"/>
              <a:gd name="T15" fmla="*/ 2147483646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 w 2177"/>
                <a:gd name="T1" fmla="*/ 1 h 1298"/>
                <a:gd name="T2" fmla="*/ 1 w 2177"/>
                <a:gd name="T3" fmla="*/ 1 h 1298"/>
                <a:gd name="T4" fmla="*/ 1 w 2177"/>
                <a:gd name="T5" fmla="*/ 1 h 1298"/>
                <a:gd name="T6" fmla="*/ 1 w 2177"/>
                <a:gd name="T7" fmla="*/ 1 h 1298"/>
                <a:gd name="T8" fmla="*/ 1 w 2177"/>
                <a:gd name="T9" fmla="*/ 1 h 1298"/>
                <a:gd name="T10" fmla="*/ 1 w 2177"/>
                <a:gd name="T11" fmla="*/ 1 h 1298"/>
                <a:gd name="T12" fmla="*/ 1 w 2177"/>
                <a:gd name="T13" fmla="*/ 1 h 1298"/>
                <a:gd name="T14" fmla="*/ 1 w 2177"/>
                <a:gd name="T15" fmla="*/ 1 h 1298"/>
                <a:gd name="T16" fmla="*/ 1 w 2177"/>
                <a:gd name="T17" fmla="*/ 0 h 1298"/>
                <a:gd name="T18" fmla="*/ 1 w 2177"/>
                <a:gd name="T19" fmla="*/ 1 h 1298"/>
                <a:gd name="T20" fmla="*/ 1 w 2177"/>
                <a:gd name="T21" fmla="*/ 1 h 1298"/>
                <a:gd name="T22" fmla="*/ 1 w 2177"/>
                <a:gd name="T23" fmla="*/ 1 h 1298"/>
                <a:gd name="T24" fmla="*/ 1 w 2177"/>
                <a:gd name="T25" fmla="*/ 1 h 1298"/>
                <a:gd name="T26" fmla="*/ 1 w 2177"/>
                <a:gd name="T27" fmla="*/ 1 h 1298"/>
                <a:gd name="T28" fmla="*/ 1 w 2177"/>
                <a:gd name="T29" fmla="*/ 1 h 1298"/>
                <a:gd name="T30" fmla="*/ 1 w 2177"/>
                <a:gd name="T31" fmla="*/ 1 h 1298"/>
                <a:gd name="T32" fmla="*/ 1 w 2177"/>
                <a:gd name="T33" fmla="*/ 1 h 1298"/>
                <a:gd name="T34" fmla="*/ 0 w 2177"/>
                <a:gd name="T35" fmla="*/ 1 h 1298"/>
                <a:gd name="T36" fmla="*/ 1 w 2177"/>
                <a:gd name="T37" fmla="*/ 1 h 1298"/>
                <a:gd name="T38" fmla="*/ 1 w 2177"/>
                <a:gd name="T39" fmla="*/ 1 h 1298"/>
                <a:gd name="T40" fmla="*/ 1 w 2177"/>
                <a:gd name="T41" fmla="*/ 1 h 1298"/>
                <a:gd name="T42" fmla="*/ 1 w 2177"/>
                <a:gd name="T43" fmla="*/ 1 h 1298"/>
                <a:gd name="T44" fmla="*/ 1 w 2177"/>
                <a:gd name="T45" fmla="*/ 1 h 1298"/>
                <a:gd name="T46" fmla="*/ 1 w 2177"/>
                <a:gd name="T47" fmla="*/ 1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0 w 143"/>
                <a:gd name="T3" fmla="*/ 0 h 258"/>
                <a:gd name="T4" fmla="*/ 0 w 143"/>
                <a:gd name="T5" fmla="*/ 1 h 258"/>
                <a:gd name="T6" fmla="*/ 0 w 143"/>
                <a:gd name="T7" fmla="*/ 1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0 w 1586"/>
                <a:gd name="T1" fmla="*/ 0 h 821"/>
                <a:gd name="T2" fmla="*/ 0 w 1586"/>
                <a:gd name="T3" fmla="*/ 0 h 821"/>
                <a:gd name="T4" fmla="*/ 0 w 1586"/>
                <a:gd name="T5" fmla="*/ 0 h 821"/>
                <a:gd name="T6" fmla="*/ 0 w 1586"/>
                <a:gd name="T7" fmla="*/ 0 h 821"/>
                <a:gd name="T8" fmla="*/ 0 w 1586"/>
                <a:gd name="T9" fmla="*/ 0 h 821"/>
                <a:gd name="T10" fmla="*/ 0 w 1586"/>
                <a:gd name="T11" fmla="*/ 0 h 821"/>
                <a:gd name="T12" fmla="*/ 0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 h 747"/>
                <a:gd name="T2" fmla="*/ 1 w 1049"/>
                <a:gd name="T3" fmla="*/ 1 h 747"/>
                <a:gd name="T4" fmla="*/ 1 w 1049"/>
                <a:gd name="T5" fmla="*/ 1 h 747"/>
                <a:gd name="T6" fmla="*/ 1 w 1049"/>
                <a:gd name="T7" fmla="*/ 1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1 h 747"/>
                <a:gd name="T14" fmla="*/ 0 w 1049"/>
                <a:gd name="T15" fmla="*/ 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0 w 272"/>
                <a:gd name="T3" fmla="*/ 0 h 241"/>
                <a:gd name="T4" fmla="*/ 0 w 272"/>
                <a:gd name="T5" fmla="*/ 1 h 241"/>
                <a:gd name="T6" fmla="*/ 0 w 272"/>
                <a:gd name="T7" fmla="*/ 1 h 241"/>
                <a:gd name="T8" fmla="*/ 0 w 272"/>
                <a:gd name="T9" fmla="*/ 1 h 241"/>
                <a:gd name="T10" fmla="*/ 0 w 272"/>
                <a:gd name="T11" fmla="*/ 1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 w 152"/>
                <a:gd name="T1" fmla="*/ 1 h 224"/>
                <a:gd name="T2" fmla="*/ 1 w 152"/>
                <a:gd name="T3" fmla="*/ 1 h 224"/>
                <a:gd name="T4" fmla="*/ 0 w 152"/>
                <a:gd name="T5" fmla="*/ 1 h 224"/>
                <a:gd name="T6" fmla="*/ 1 w 152"/>
                <a:gd name="T7" fmla="*/ 0 h 224"/>
                <a:gd name="T8" fmla="*/ 1 w 152"/>
                <a:gd name="T9" fmla="*/ 1 h 224"/>
                <a:gd name="T10" fmla="*/ 1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 h 764"/>
                <a:gd name="T2" fmla="*/ 1 w 386"/>
                <a:gd name="T3" fmla="*/ 0 h 764"/>
                <a:gd name="T4" fmla="*/ 1 w 386"/>
                <a:gd name="T5" fmla="*/ 1 h 764"/>
                <a:gd name="T6" fmla="*/ 1 w 386"/>
                <a:gd name="T7" fmla="*/ 1 h 764"/>
                <a:gd name="T8" fmla="*/ 1 w 386"/>
                <a:gd name="T9" fmla="*/ 1 h 764"/>
                <a:gd name="T10" fmla="*/ 1 w 386"/>
                <a:gd name="T11" fmla="*/ 1 h 764"/>
                <a:gd name="T12" fmla="*/ 0 w 386"/>
                <a:gd name="T13" fmla="*/ 1 h 764"/>
                <a:gd name="T14" fmla="*/ 0 w 386"/>
                <a:gd name="T15" fmla="*/ 1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1 w 728"/>
                <a:gd name="T1" fmla="*/ 0 h 348"/>
                <a:gd name="T2" fmla="*/ 0 w 728"/>
                <a:gd name="T3" fmla="*/ 1 h 348"/>
                <a:gd name="T4" fmla="*/ 1 w 728"/>
                <a:gd name="T5" fmla="*/ 1 h 348"/>
                <a:gd name="T6" fmla="*/ 1 w 728"/>
                <a:gd name="T7" fmla="*/ 1 h 348"/>
                <a:gd name="T8" fmla="*/ 1 w 728"/>
                <a:gd name="T9" fmla="*/ 1 h 348"/>
                <a:gd name="T10" fmla="*/ 1 w 728"/>
                <a:gd name="T11" fmla="*/ 0 h 348"/>
                <a:gd name="T12" fmla="*/ 1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 w 312"/>
                <a:gd name="T1" fmla="*/ 0 h 135"/>
                <a:gd name="T2" fmla="*/ 0 w 312"/>
                <a:gd name="T3" fmla="*/ 0 h 135"/>
                <a:gd name="T4" fmla="*/ 1 w 312"/>
                <a:gd name="T5" fmla="*/ 0 h 135"/>
                <a:gd name="T6" fmla="*/ 1 w 312"/>
                <a:gd name="T7" fmla="*/ 0 h 135"/>
                <a:gd name="T8" fmla="*/ 1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1 w 313"/>
                    <a:gd name="T3" fmla="*/ 0 h 175"/>
                    <a:gd name="T4" fmla="*/ 1 w 313"/>
                    <a:gd name="T5" fmla="*/ 0 h 175"/>
                    <a:gd name="T6" fmla="*/ 1 w 313"/>
                    <a:gd name="T7" fmla="*/ 0 h 175"/>
                    <a:gd name="T8" fmla="*/ 1 w 313"/>
                    <a:gd name="T9" fmla="*/ 0 h 175"/>
                    <a:gd name="T10" fmla="*/ 1 w 313"/>
                    <a:gd name="T11" fmla="*/ 0 h 175"/>
                    <a:gd name="T12" fmla="*/ 1 w 313"/>
                    <a:gd name="T13" fmla="*/ 0 h 175"/>
                    <a:gd name="T14" fmla="*/ 1 w 313"/>
                    <a:gd name="T15" fmla="*/ 0 h 175"/>
                    <a:gd name="T16" fmla="*/ 0 w 313"/>
                    <a:gd name="T17" fmla="*/ 0 h 175"/>
                    <a:gd name="T18" fmla="*/ 0 w 313"/>
                    <a:gd name="T19" fmla="*/ 0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1 w 230"/>
                    <a:gd name="T3" fmla="*/ 1 h 266"/>
                    <a:gd name="T4" fmla="*/ 1 w 230"/>
                    <a:gd name="T5" fmla="*/ 1 h 266"/>
                    <a:gd name="T6" fmla="*/ 1 w 230"/>
                    <a:gd name="T7" fmla="*/ 1 h 266"/>
                    <a:gd name="T8" fmla="*/ 1 w 230"/>
                    <a:gd name="T9" fmla="*/ 0 h 266"/>
                    <a:gd name="T10" fmla="*/ 1 w 230"/>
                    <a:gd name="T11" fmla="*/ 1 h 266"/>
                    <a:gd name="T12" fmla="*/ 1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1 h 234"/>
                    <a:gd name="T4" fmla="*/ 0 w 87"/>
                    <a:gd name="T5" fmla="*/ 1 h 234"/>
                    <a:gd name="T6" fmla="*/ 0 w 87"/>
                    <a:gd name="T7" fmla="*/ 1 h 234"/>
                    <a:gd name="T8" fmla="*/ 0 w 87"/>
                    <a:gd name="T9" fmla="*/ 1 h 234"/>
                    <a:gd name="T10" fmla="*/ 0 w 87"/>
                    <a:gd name="T11" fmla="*/ 1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 w 1190"/>
                  <a:gd name="T1" fmla="*/ 0 h 500"/>
                  <a:gd name="T2" fmla="*/ 1 w 1190"/>
                  <a:gd name="T3" fmla="*/ 1 h 500"/>
                  <a:gd name="T4" fmla="*/ 1 w 1190"/>
                  <a:gd name="T5" fmla="*/ 1 h 500"/>
                  <a:gd name="T6" fmla="*/ 0 w 1190"/>
                  <a:gd name="T7" fmla="*/ 1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0 w 489"/>
                  <a:gd name="T3" fmla="*/ 1 h 296"/>
                  <a:gd name="T4" fmla="*/ 0 w 489"/>
                  <a:gd name="T5" fmla="*/ 1 h 296"/>
                  <a:gd name="T6" fmla="*/ 0 w 489"/>
                  <a:gd name="T7" fmla="*/ 1 h 296"/>
                  <a:gd name="T8" fmla="*/ 0 w 489"/>
                  <a:gd name="T9" fmla="*/ 1 h 296"/>
                  <a:gd name="T10" fmla="*/ 0 w 489"/>
                  <a:gd name="T11" fmla="*/ 1 h 296"/>
                  <a:gd name="T12" fmla="*/ 0 w 489"/>
                  <a:gd name="T13" fmla="*/ 1 h 296"/>
                  <a:gd name="T14" fmla="*/ 0 w 489"/>
                  <a:gd name="T15" fmla="*/ 1 h 296"/>
                  <a:gd name="T16" fmla="*/ 0 w 489"/>
                  <a:gd name="T17" fmla="*/ 1 h 296"/>
                  <a:gd name="T18" fmla="*/ 0 w 489"/>
                  <a:gd name="T19" fmla="*/ 1 h 296"/>
                  <a:gd name="T20" fmla="*/ 0 w 489"/>
                  <a:gd name="T21" fmla="*/ 1 h 296"/>
                  <a:gd name="T22" fmla="*/ 0 w 489"/>
                  <a:gd name="T23" fmla="*/ 1 h 296"/>
                  <a:gd name="T24" fmla="*/ 0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1 w 213"/>
                  <a:gd name="T3" fmla="*/ 0 h 478"/>
                  <a:gd name="T4" fmla="*/ 1 w 213"/>
                  <a:gd name="T5" fmla="*/ 0 h 478"/>
                  <a:gd name="T6" fmla="*/ 1 w 213"/>
                  <a:gd name="T7" fmla="*/ 0 h 478"/>
                  <a:gd name="T8" fmla="*/ 1 w 213"/>
                  <a:gd name="T9" fmla="*/ 0 h 478"/>
                  <a:gd name="T10" fmla="*/ 1 w 213"/>
                  <a:gd name="T11" fmla="*/ 0 h 478"/>
                  <a:gd name="T12" fmla="*/ 1 w 213"/>
                  <a:gd name="T13" fmla="*/ 0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 w 150"/>
                    <a:gd name="T1" fmla="*/ 0 h 173"/>
                    <a:gd name="T2" fmla="*/ 1 w 150"/>
                    <a:gd name="T3" fmla="*/ 1 h 173"/>
                    <a:gd name="T4" fmla="*/ 0 w 150"/>
                    <a:gd name="T5" fmla="*/ 1 h 173"/>
                    <a:gd name="T6" fmla="*/ 1 w 150"/>
                    <a:gd name="T7" fmla="*/ 1 h 173"/>
                    <a:gd name="T8" fmla="*/ 1 w 150"/>
                    <a:gd name="T9" fmla="*/ 1 h 173"/>
                    <a:gd name="T10" fmla="*/ 1 w 150"/>
                    <a:gd name="T11" fmla="*/ 1 h 173"/>
                    <a:gd name="T12" fmla="*/ 1 w 150"/>
                    <a:gd name="T13" fmla="*/ 0 h 173"/>
                    <a:gd name="T14" fmla="*/ 1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1 h 880"/>
                    <a:gd name="T6" fmla="*/ 1 w 1684"/>
                    <a:gd name="T7" fmla="*/ 1 h 880"/>
                    <a:gd name="T8" fmla="*/ 1 w 1684"/>
                    <a:gd name="T9" fmla="*/ 1 h 880"/>
                    <a:gd name="T10" fmla="*/ 1 w 1684"/>
                    <a:gd name="T11" fmla="*/ 1 h 880"/>
                    <a:gd name="T12" fmla="*/ 1 w 1684"/>
                    <a:gd name="T13" fmla="*/ 1 h 880"/>
                    <a:gd name="T14" fmla="*/ 1 w 1684"/>
                    <a:gd name="T15" fmla="*/ 1 h 880"/>
                    <a:gd name="T16" fmla="*/ 1 w 1684"/>
                    <a:gd name="T17" fmla="*/ 1 h 880"/>
                    <a:gd name="T18" fmla="*/ 1 w 1684"/>
                    <a:gd name="T19" fmla="*/ 1 h 880"/>
                    <a:gd name="T20" fmla="*/ 1 w 1684"/>
                    <a:gd name="T21" fmla="*/ 1 h 880"/>
                    <a:gd name="T22" fmla="*/ 1 w 1684"/>
                    <a:gd name="T23" fmla="*/ 1 h 880"/>
                    <a:gd name="T24" fmla="*/ 1 w 1684"/>
                    <a:gd name="T25" fmla="*/ 1 h 880"/>
                    <a:gd name="T26" fmla="*/ 1 w 1684"/>
                    <a:gd name="T27" fmla="*/ 1 h 880"/>
                    <a:gd name="T28" fmla="*/ 1 w 1684"/>
                    <a:gd name="T29" fmla="*/ 1 h 880"/>
                    <a:gd name="T30" fmla="*/ 1 w 1684"/>
                    <a:gd name="T31" fmla="*/ 1 h 880"/>
                    <a:gd name="T32" fmla="*/ 1 w 1684"/>
                    <a:gd name="T33" fmla="*/ 1 h 880"/>
                    <a:gd name="T34" fmla="*/ 1 w 1684"/>
                    <a:gd name="T35" fmla="*/ 1 h 880"/>
                    <a:gd name="T36" fmla="*/ 1 w 1684"/>
                    <a:gd name="T37" fmla="*/ 1 h 880"/>
                    <a:gd name="T38" fmla="*/ 1 w 1684"/>
                    <a:gd name="T39" fmla="*/ 1 h 880"/>
                    <a:gd name="T40" fmla="*/ 1 w 1684"/>
                    <a:gd name="T41" fmla="*/ 1 h 880"/>
                    <a:gd name="T42" fmla="*/ 1 w 1684"/>
                    <a:gd name="T43" fmla="*/ 1 h 880"/>
                    <a:gd name="T44" fmla="*/ 1 w 1684"/>
                    <a:gd name="T45" fmla="*/ 1 h 880"/>
                    <a:gd name="T46" fmla="*/ 1 w 1684"/>
                    <a:gd name="T47" fmla="*/ 0 h 880"/>
                    <a:gd name="T48" fmla="*/ 1 w 1684"/>
                    <a:gd name="T49" fmla="*/ 0 h 880"/>
                    <a:gd name="T50" fmla="*/ 1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 w 160"/>
                    <a:gd name="T1" fmla="*/ 0 h 335"/>
                    <a:gd name="T2" fmla="*/ 1 w 160"/>
                    <a:gd name="T3" fmla="*/ 0 h 335"/>
                    <a:gd name="T4" fmla="*/ 0 w 160"/>
                    <a:gd name="T5" fmla="*/ 0 h 335"/>
                    <a:gd name="T6" fmla="*/ 1 w 160"/>
                    <a:gd name="T7" fmla="*/ 0 h 335"/>
                    <a:gd name="T8" fmla="*/ 1 w 160"/>
                    <a:gd name="T9" fmla="*/ 0 h 335"/>
                    <a:gd name="T10" fmla="*/ 1 w 160"/>
                    <a:gd name="T11" fmla="*/ 0 h 335"/>
                    <a:gd name="T12" fmla="*/ 1 w 160"/>
                    <a:gd name="T13" fmla="*/ 0 h 335"/>
                    <a:gd name="T14" fmla="*/ 1 w 160"/>
                    <a:gd name="T15" fmla="*/ 0 h 335"/>
                    <a:gd name="T16" fmla="*/ 1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 w 642"/>
                    <a:gd name="T1" fmla="*/ 1 h 1188"/>
                    <a:gd name="T2" fmla="*/ 0 w 642"/>
                    <a:gd name="T3" fmla="*/ 1 h 1188"/>
                    <a:gd name="T4" fmla="*/ 1 w 642"/>
                    <a:gd name="T5" fmla="*/ 1 h 1188"/>
                    <a:gd name="T6" fmla="*/ 1 w 642"/>
                    <a:gd name="T7" fmla="*/ 0 h 1188"/>
                    <a:gd name="T8" fmla="*/ 1 w 642"/>
                    <a:gd name="T9" fmla="*/ 1 h 1188"/>
                    <a:gd name="T10" fmla="*/ 1 w 642"/>
                    <a:gd name="T11" fmla="*/ 1 h 1188"/>
                    <a:gd name="T12" fmla="*/ 1 w 642"/>
                    <a:gd name="T13" fmla="*/ 1 h 1188"/>
                    <a:gd name="T14" fmla="*/ 1 w 642"/>
                    <a:gd name="T15" fmla="*/ 1 h 1188"/>
                    <a:gd name="T16" fmla="*/ 1 w 642"/>
                    <a:gd name="T17" fmla="*/ 1 h 1188"/>
                    <a:gd name="T18" fmla="*/ 1 w 642"/>
                    <a:gd name="T19" fmla="*/ 1 h 1188"/>
                    <a:gd name="T20" fmla="*/ 1 w 642"/>
                    <a:gd name="T21" fmla="*/ 1 h 1188"/>
                    <a:gd name="T22" fmla="*/ 1 w 642"/>
                    <a:gd name="T23" fmla="*/ 1 h 1188"/>
                    <a:gd name="T24" fmla="*/ 1 w 642"/>
                    <a:gd name="T25" fmla="*/ 1 h 1188"/>
                    <a:gd name="T26" fmla="*/ 1 w 642"/>
                    <a:gd name="T27" fmla="*/ 1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1 w 192"/>
                    <a:gd name="T3" fmla="*/ 1 h 504"/>
                    <a:gd name="T4" fmla="*/ 1 w 192"/>
                    <a:gd name="T5" fmla="*/ 1 h 504"/>
                    <a:gd name="T6" fmla="*/ 1 w 192"/>
                    <a:gd name="T7" fmla="*/ 1 h 504"/>
                    <a:gd name="T8" fmla="*/ 1 w 192"/>
                    <a:gd name="T9" fmla="*/ 1 h 504"/>
                    <a:gd name="T10" fmla="*/ 1 w 192"/>
                    <a:gd name="T11" fmla="*/ 1 h 504"/>
                    <a:gd name="T12" fmla="*/ 1 w 192"/>
                    <a:gd name="T13" fmla="*/ 1 h 504"/>
                    <a:gd name="T14" fmla="*/ 1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 w 390"/>
                    <a:gd name="T1" fmla="*/ 0 h 269"/>
                    <a:gd name="T2" fmla="*/ 1 w 390"/>
                    <a:gd name="T3" fmla="*/ 1 h 269"/>
                    <a:gd name="T4" fmla="*/ 1 w 390"/>
                    <a:gd name="T5" fmla="*/ 1 h 269"/>
                    <a:gd name="T6" fmla="*/ 0 w 390"/>
                    <a:gd name="T7" fmla="*/ 1 h 269"/>
                    <a:gd name="T8" fmla="*/ 0 w 390"/>
                    <a:gd name="T9" fmla="*/ 1 h 269"/>
                    <a:gd name="T10" fmla="*/ 1 w 390"/>
                    <a:gd name="T11" fmla="*/ 1 h 269"/>
                    <a:gd name="T12" fmla="*/ 1 w 390"/>
                    <a:gd name="T13" fmla="*/ 1 h 269"/>
                    <a:gd name="T14" fmla="*/ 1 w 390"/>
                    <a:gd name="T15" fmla="*/ 1 h 269"/>
                    <a:gd name="T16" fmla="*/ 1 w 390"/>
                    <a:gd name="T17" fmla="*/ 1 h 269"/>
                    <a:gd name="T18" fmla="*/ 1 w 390"/>
                    <a:gd name="T19" fmla="*/ 1 h 269"/>
                    <a:gd name="T20" fmla="*/ 1 w 390"/>
                    <a:gd name="T21" fmla="*/ 1 h 269"/>
                    <a:gd name="T22" fmla="*/ 1 w 390"/>
                    <a:gd name="T23" fmla="*/ 0 h 269"/>
                    <a:gd name="T24" fmla="*/ 1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 h 424"/>
                    <a:gd name="T2" fmla="*/ 1 w 941"/>
                    <a:gd name="T3" fmla="*/ 0 h 424"/>
                    <a:gd name="T4" fmla="*/ 1 w 941"/>
                    <a:gd name="T5" fmla="*/ 1 h 424"/>
                    <a:gd name="T6" fmla="*/ 1 w 941"/>
                    <a:gd name="T7" fmla="*/ 1 h 424"/>
                    <a:gd name="T8" fmla="*/ 1 w 941"/>
                    <a:gd name="T9" fmla="*/ 1 h 424"/>
                    <a:gd name="T10" fmla="*/ 1 w 941"/>
                    <a:gd name="T11" fmla="*/ 1 h 424"/>
                    <a:gd name="T12" fmla="*/ 1 w 941"/>
                    <a:gd name="T13" fmla="*/ 1 h 424"/>
                    <a:gd name="T14" fmla="*/ 1 w 941"/>
                    <a:gd name="T15" fmla="*/ 1 h 424"/>
                    <a:gd name="T16" fmla="*/ 1 w 941"/>
                    <a:gd name="T17" fmla="*/ 1 h 424"/>
                    <a:gd name="T18" fmla="*/ 1 w 941"/>
                    <a:gd name="T19" fmla="*/ 1 h 424"/>
                    <a:gd name="T20" fmla="*/ 0 w 941"/>
                    <a:gd name="T21" fmla="*/ 1 h 424"/>
                    <a:gd name="T22" fmla="*/ 0 w 941"/>
                    <a:gd name="T23" fmla="*/ 1 h 424"/>
                    <a:gd name="T24" fmla="*/ 0 w 941"/>
                    <a:gd name="T25" fmla="*/ 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1 w 488"/>
                    <a:gd name="T3" fmla="*/ 0 h 173"/>
                    <a:gd name="T4" fmla="*/ 1 w 488"/>
                    <a:gd name="T5" fmla="*/ 0 h 173"/>
                    <a:gd name="T6" fmla="*/ 1 w 488"/>
                    <a:gd name="T7" fmla="*/ 0 h 173"/>
                    <a:gd name="T8" fmla="*/ 1 w 488"/>
                    <a:gd name="T9" fmla="*/ 0 h 173"/>
                    <a:gd name="T10" fmla="*/ 1 w 488"/>
                    <a:gd name="T11" fmla="*/ 0 h 173"/>
                    <a:gd name="T12" fmla="*/ 1 w 488"/>
                    <a:gd name="T13" fmla="*/ 0 h 173"/>
                    <a:gd name="T14" fmla="*/ 1 w 488"/>
                    <a:gd name="T15" fmla="*/ 0 h 173"/>
                    <a:gd name="T16" fmla="*/ 1 w 488"/>
                    <a:gd name="T17" fmla="*/ 0 h 173"/>
                    <a:gd name="T18" fmla="*/ 1 w 488"/>
                    <a:gd name="T19" fmla="*/ 0 h 173"/>
                    <a:gd name="T20" fmla="*/ 1 w 488"/>
                    <a:gd name="T21" fmla="*/ 0 h 173"/>
                    <a:gd name="T22" fmla="*/ 1 w 488"/>
                    <a:gd name="T23" fmla="*/ 0 h 173"/>
                    <a:gd name="T24" fmla="*/ 1 w 488"/>
                    <a:gd name="T25" fmla="*/ 0 h 173"/>
                    <a:gd name="T26" fmla="*/ 1 w 488"/>
                    <a:gd name="T27" fmla="*/ 0 h 173"/>
                    <a:gd name="T28" fmla="*/ 0 w 488"/>
                    <a:gd name="T29" fmla="*/ 0 h 173"/>
                    <a:gd name="T30" fmla="*/ 0 w 488"/>
                    <a:gd name="T31" fmla="*/ 0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0 h 3266"/>
                <a:gd name="T2" fmla="*/ 0 w 772"/>
                <a:gd name="T3" fmla="*/ 0 h 3266"/>
                <a:gd name="T4" fmla="*/ 0 w 772"/>
                <a:gd name="T5" fmla="*/ 0 h 3266"/>
                <a:gd name="T6" fmla="*/ 0 w 772"/>
                <a:gd name="T7" fmla="*/ 0 h 3266"/>
                <a:gd name="T8" fmla="*/ 0 w 772"/>
                <a:gd name="T9" fmla="*/ 0 h 3266"/>
                <a:gd name="T10" fmla="*/ 0 w 772"/>
                <a:gd name="T11" fmla="*/ 0 h 3266"/>
                <a:gd name="T12" fmla="*/ 0 w 772"/>
                <a:gd name="T13" fmla="*/ 0 h 3266"/>
                <a:gd name="T14" fmla="*/ 0 w 772"/>
                <a:gd name="T15" fmla="*/ 0 h 3266"/>
                <a:gd name="T16" fmla="*/ 0 w 772"/>
                <a:gd name="T17" fmla="*/ 0 h 3266"/>
                <a:gd name="T18" fmla="*/ 0 w 772"/>
                <a:gd name="T19" fmla="*/ 0 h 3266"/>
                <a:gd name="T20" fmla="*/ 0 w 772"/>
                <a:gd name="T21" fmla="*/ 0 h 3266"/>
                <a:gd name="T22" fmla="*/ 0 w 772"/>
                <a:gd name="T23" fmla="*/ 0 h 3266"/>
                <a:gd name="T24" fmla="*/ 0 w 772"/>
                <a:gd name="T25" fmla="*/ 0 h 3266"/>
                <a:gd name="T26" fmla="*/ 0 w 772"/>
                <a:gd name="T27" fmla="*/ 0 h 3266"/>
                <a:gd name="T28" fmla="*/ 0 w 772"/>
                <a:gd name="T29" fmla="*/ 0 h 3266"/>
                <a:gd name="T30" fmla="*/ 0 w 772"/>
                <a:gd name="T31" fmla="*/ 0 h 3266"/>
                <a:gd name="T32" fmla="*/ 0 w 772"/>
                <a:gd name="T33" fmla="*/ 0 h 3266"/>
                <a:gd name="T34" fmla="*/ 0 w 772"/>
                <a:gd name="T35" fmla="*/ 0 h 3266"/>
                <a:gd name="T36" fmla="*/ 0 w 772"/>
                <a:gd name="T37" fmla="*/ 0 h 3266"/>
                <a:gd name="T38" fmla="*/ 0 w 772"/>
                <a:gd name="T39" fmla="*/ 0 h 3266"/>
                <a:gd name="T40" fmla="*/ 0 w 772"/>
                <a:gd name="T41" fmla="*/ 0 h 3266"/>
                <a:gd name="T42" fmla="*/ 0 w 772"/>
                <a:gd name="T43" fmla="*/ 0 h 3266"/>
                <a:gd name="T44" fmla="*/ 0 w 772"/>
                <a:gd name="T45" fmla="*/ 0 h 3266"/>
                <a:gd name="T46" fmla="*/ 0 w 772"/>
                <a:gd name="T47" fmla="*/ 0 h 3266"/>
                <a:gd name="T48" fmla="*/ 0 w 772"/>
                <a:gd name="T49" fmla="*/ 0 h 3266"/>
                <a:gd name="T50" fmla="*/ 0 w 772"/>
                <a:gd name="T51" fmla="*/ 0 h 3266"/>
                <a:gd name="T52" fmla="*/ 0 w 772"/>
                <a:gd name="T53" fmla="*/ 0 h 3266"/>
                <a:gd name="T54" fmla="*/ 0 w 772"/>
                <a:gd name="T55" fmla="*/ 0 h 3266"/>
                <a:gd name="T56" fmla="*/ 0 w 772"/>
                <a:gd name="T57" fmla="*/ 0 h 3266"/>
                <a:gd name="T58" fmla="*/ 0 w 772"/>
                <a:gd name="T59" fmla="*/ 0 h 3266"/>
                <a:gd name="T60" fmla="*/ 0 w 772"/>
                <a:gd name="T61" fmla="*/ 0 h 3266"/>
                <a:gd name="T62" fmla="*/ 0 w 772"/>
                <a:gd name="T63" fmla="*/ 0 h 3266"/>
                <a:gd name="T64" fmla="*/ 0 w 772"/>
                <a:gd name="T65" fmla="*/ 0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1 h 3266"/>
                <a:gd name="T2" fmla="*/ 0 w 772"/>
                <a:gd name="T3" fmla="*/ 1 h 3266"/>
                <a:gd name="T4" fmla="*/ 0 w 772"/>
                <a:gd name="T5" fmla="*/ 1 h 3266"/>
                <a:gd name="T6" fmla="*/ 0 w 772"/>
                <a:gd name="T7" fmla="*/ 1 h 3266"/>
                <a:gd name="T8" fmla="*/ 0 w 772"/>
                <a:gd name="T9" fmla="*/ 1 h 3266"/>
                <a:gd name="T10" fmla="*/ 0 w 772"/>
                <a:gd name="T11" fmla="*/ 1 h 3266"/>
                <a:gd name="T12" fmla="*/ 0 w 772"/>
                <a:gd name="T13" fmla="*/ 1 h 3266"/>
                <a:gd name="T14" fmla="*/ 0 w 772"/>
                <a:gd name="T15" fmla="*/ 1 h 3266"/>
                <a:gd name="T16" fmla="*/ 0 w 772"/>
                <a:gd name="T17" fmla="*/ 1 h 3266"/>
                <a:gd name="T18" fmla="*/ 0 w 772"/>
                <a:gd name="T19" fmla="*/ 1 h 3266"/>
                <a:gd name="T20" fmla="*/ 0 w 772"/>
                <a:gd name="T21" fmla="*/ 1 h 3266"/>
                <a:gd name="T22" fmla="*/ 0 w 772"/>
                <a:gd name="T23" fmla="*/ 1 h 3266"/>
                <a:gd name="T24" fmla="*/ 0 w 772"/>
                <a:gd name="T25" fmla="*/ 1 h 3266"/>
                <a:gd name="T26" fmla="*/ 0 w 772"/>
                <a:gd name="T27" fmla="*/ 1 h 3266"/>
                <a:gd name="T28" fmla="*/ 0 w 772"/>
                <a:gd name="T29" fmla="*/ 1 h 3266"/>
                <a:gd name="T30" fmla="*/ 0 w 772"/>
                <a:gd name="T31" fmla="*/ 0 h 3266"/>
                <a:gd name="T32" fmla="*/ 0 w 772"/>
                <a:gd name="T33" fmla="*/ 1 h 3266"/>
                <a:gd name="T34" fmla="*/ 0 w 772"/>
                <a:gd name="T35" fmla="*/ 1 h 3266"/>
                <a:gd name="T36" fmla="*/ 0 w 772"/>
                <a:gd name="T37" fmla="*/ 1 h 3266"/>
                <a:gd name="T38" fmla="*/ 0 w 772"/>
                <a:gd name="T39" fmla="*/ 1 h 3266"/>
                <a:gd name="T40" fmla="*/ 0 w 772"/>
                <a:gd name="T41" fmla="*/ 1 h 3266"/>
                <a:gd name="T42" fmla="*/ 0 w 772"/>
                <a:gd name="T43" fmla="*/ 1 h 3266"/>
                <a:gd name="T44" fmla="*/ 0 w 772"/>
                <a:gd name="T45" fmla="*/ 1 h 3266"/>
                <a:gd name="T46" fmla="*/ 0 w 772"/>
                <a:gd name="T47" fmla="*/ 1 h 3266"/>
                <a:gd name="T48" fmla="*/ 0 w 772"/>
                <a:gd name="T49" fmla="*/ 1 h 3266"/>
                <a:gd name="T50" fmla="*/ 0 w 772"/>
                <a:gd name="T51" fmla="*/ 1 h 3266"/>
                <a:gd name="T52" fmla="*/ 0 w 772"/>
                <a:gd name="T53" fmla="*/ 1 h 3266"/>
                <a:gd name="T54" fmla="*/ 0 w 772"/>
                <a:gd name="T55" fmla="*/ 1 h 3266"/>
                <a:gd name="T56" fmla="*/ 0 w 772"/>
                <a:gd name="T57" fmla="*/ 1 h 3266"/>
                <a:gd name="T58" fmla="*/ 0 w 772"/>
                <a:gd name="T59" fmla="*/ 1 h 3266"/>
                <a:gd name="T60" fmla="*/ 0 w 772"/>
                <a:gd name="T61" fmla="*/ 1 h 3266"/>
                <a:gd name="T62" fmla="*/ 0 w 772"/>
                <a:gd name="T63" fmla="*/ 1 h 3266"/>
                <a:gd name="T64" fmla="*/ 0 w 772"/>
                <a:gd name="T65" fmla="*/ 1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0 h 806"/>
                  <a:gd name="T4" fmla="*/ 0 w 245"/>
                  <a:gd name="T5" fmla="*/ 0 h 806"/>
                  <a:gd name="T6" fmla="*/ 0 w 245"/>
                  <a:gd name="T7" fmla="*/ 0 h 806"/>
                  <a:gd name="T8" fmla="*/ 0 w 245"/>
                  <a:gd name="T9" fmla="*/ 0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0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0 h 1230"/>
                    <a:gd name="T4" fmla="*/ 0 w 1064"/>
                    <a:gd name="T5" fmla="*/ 0 h 1230"/>
                    <a:gd name="T6" fmla="*/ 0 w 1064"/>
                    <a:gd name="T7" fmla="*/ 0 h 1230"/>
                    <a:gd name="T8" fmla="*/ 0 w 1064"/>
                    <a:gd name="T9" fmla="*/ 0 h 1230"/>
                    <a:gd name="T10" fmla="*/ 0 w 1064"/>
                    <a:gd name="T11" fmla="*/ 0 h 1230"/>
                    <a:gd name="T12" fmla="*/ 0 w 1064"/>
                    <a:gd name="T13" fmla="*/ 0 h 1230"/>
                    <a:gd name="T14" fmla="*/ 0 w 1064"/>
                    <a:gd name="T15" fmla="*/ 0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0 h 1230"/>
                    <a:gd name="T28" fmla="*/ 0 w 1064"/>
                    <a:gd name="T29" fmla="*/ 0 h 1230"/>
                    <a:gd name="T30" fmla="*/ 0 w 1064"/>
                    <a:gd name="T31" fmla="*/ 0 h 1230"/>
                    <a:gd name="T32" fmla="*/ 0 w 1064"/>
                    <a:gd name="T33" fmla="*/ 0 h 1230"/>
                    <a:gd name="T34" fmla="*/ 0 w 1064"/>
                    <a:gd name="T35" fmla="*/ 0 h 1230"/>
                    <a:gd name="T36" fmla="*/ 0 w 1064"/>
                    <a:gd name="T37" fmla="*/ 0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0 w 2002"/>
                    <a:gd name="T3" fmla="*/ 0 h 2521"/>
                    <a:gd name="T4" fmla="*/ 0 w 2002"/>
                    <a:gd name="T5" fmla="*/ 0 h 2521"/>
                    <a:gd name="T6" fmla="*/ 0 w 2002"/>
                    <a:gd name="T7" fmla="*/ 0 h 2521"/>
                    <a:gd name="T8" fmla="*/ 0 w 2002"/>
                    <a:gd name="T9" fmla="*/ 0 h 2521"/>
                    <a:gd name="T10" fmla="*/ 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0 h 3771"/>
                    <a:gd name="T2" fmla="*/ 0 w 3007"/>
                    <a:gd name="T3" fmla="*/ 0 h 3771"/>
                    <a:gd name="T4" fmla="*/ 0 w 3007"/>
                    <a:gd name="T5" fmla="*/ 0 h 3771"/>
                    <a:gd name="T6" fmla="*/ 0 w 3007"/>
                    <a:gd name="T7" fmla="*/ 0 h 3771"/>
                    <a:gd name="T8" fmla="*/ 0 w 3007"/>
                    <a:gd name="T9" fmla="*/ 0 h 3771"/>
                    <a:gd name="T10" fmla="*/ 0 w 3007"/>
                    <a:gd name="T11" fmla="*/ 0 h 3771"/>
                    <a:gd name="T12" fmla="*/ 0 w 3007"/>
                    <a:gd name="T13" fmla="*/ 0 h 3771"/>
                    <a:gd name="T14" fmla="*/ 0 w 3007"/>
                    <a:gd name="T15" fmla="*/ 0 h 3771"/>
                    <a:gd name="T16" fmla="*/ 0 w 3007"/>
                    <a:gd name="T17" fmla="*/ 0 h 3771"/>
                    <a:gd name="T18" fmla="*/ 0 w 3007"/>
                    <a:gd name="T19" fmla="*/ 0 h 3771"/>
                    <a:gd name="T20" fmla="*/ 0 w 3007"/>
                    <a:gd name="T21" fmla="*/ 0 h 3771"/>
                    <a:gd name="T22" fmla="*/ 0 w 3007"/>
                    <a:gd name="T23" fmla="*/ 0 h 3771"/>
                    <a:gd name="T24" fmla="*/ 0 w 3007"/>
                    <a:gd name="T25" fmla="*/ 0 h 3771"/>
                    <a:gd name="T26" fmla="*/ 0 w 3007"/>
                    <a:gd name="T27" fmla="*/ 0 h 3771"/>
                    <a:gd name="T28" fmla="*/ 0 w 3007"/>
                    <a:gd name="T29" fmla="*/ 0 h 3771"/>
                    <a:gd name="T30" fmla="*/ 0 w 3007"/>
                    <a:gd name="T31" fmla="*/ 0 h 3771"/>
                    <a:gd name="T32" fmla="*/ 0 w 3007"/>
                    <a:gd name="T33" fmla="*/ 0 h 3771"/>
                    <a:gd name="T34" fmla="*/ 0 w 3007"/>
                    <a:gd name="T35" fmla="*/ 0 h 3771"/>
                    <a:gd name="T36" fmla="*/ 0 w 3007"/>
                    <a:gd name="T37" fmla="*/ 0 h 3771"/>
                    <a:gd name="T38" fmla="*/ 0 w 3007"/>
                    <a:gd name="T39" fmla="*/ 0 h 3771"/>
                    <a:gd name="T40" fmla="*/ 0 w 3007"/>
                    <a:gd name="T41" fmla="*/ 0 h 3771"/>
                    <a:gd name="T42" fmla="*/ 0 w 3007"/>
                    <a:gd name="T43" fmla="*/ 0 h 3771"/>
                    <a:gd name="T44" fmla="*/ 0 w 3007"/>
                    <a:gd name="T45" fmla="*/ 0 h 3771"/>
                    <a:gd name="T46" fmla="*/ 0 w 3007"/>
                    <a:gd name="T47" fmla="*/ 0 h 3771"/>
                    <a:gd name="T48" fmla="*/ 0 w 3007"/>
                    <a:gd name="T49" fmla="*/ 0 h 3771"/>
                    <a:gd name="T50" fmla="*/ 0 w 3007"/>
                    <a:gd name="T51" fmla="*/ 0 h 3771"/>
                    <a:gd name="T52" fmla="*/ 0 w 3007"/>
                    <a:gd name="T53" fmla="*/ 0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0 h 342"/>
                    <a:gd name="T6" fmla="*/ 0 w 673"/>
                    <a:gd name="T7" fmla="*/ 0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0 h 403"/>
                    <a:gd name="T6" fmla="*/ 0 w 716"/>
                    <a:gd name="T7" fmla="*/ 0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0 h 411"/>
                    <a:gd name="T6" fmla="*/ 0 w 717"/>
                    <a:gd name="T7" fmla="*/ 0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0 h 386"/>
                    <a:gd name="T6" fmla="*/ 0 w 709"/>
                    <a:gd name="T7" fmla="*/ 0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91;&#1088;&#1086;&#1082;\Lebed-klikun_Cygnus_cygnus_-_Krik_pary_(iPlayer.fm).mp3" TargetMode="Externa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91;&#1088;&#1086;&#1082;\&#1052;&#1086;&#1088;&#1077;%20-%20&#1064;&#1091;&#1084;%20&#1084;&#1086;&#1088;&#1103;%20(mp3ostrov.com).mp3" TargetMode="Externa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91;&#1088;&#1086;&#1082;\Russkie_narodnye_pesni_dlya_detej_-_Vo_sadu_li_v_ogorode_(iPlayer.fm).mp3" TargetMode="Externa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91;&#1088;&#1086;&#1082;\Bogatyrskaya_-_eto_nado_nam_zhit_krasiva_(iPlayer.fm).mp3" TargetMode="Externa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91;&#1088;&#1086;&#1082;\Dashkevich_V._Kim_YU._-_Prihodi_Skazka_Melodiya_iz_peredachi_V_gostyah_u_skazki_(iPlayer.fm).mp3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91;&#1088;&#1086;&#1082;\Dashkevich_V._Kim_YU._-_Prihodi_Skazka_Melodiya_iz_peredachi_V_gostyah_u_skazki_(iPlayer.fm).mp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91;&#1088;&#1086;&#1082;\&#1052;&#1086;&#1088;&#1077;%20-%20&#1064;&#1091;&#1084;%20&#1084;&#1086;&#1088;&#1103;%20(mp3ostrov.com).mp3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773238"/>
            <a:ext cx="8208963" cy="22733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5400" dirty="0" smtClean="0"/>
              <a:t>Урок математики </a:t>
            </a:r>
            <a:br>
              <a:rPr lang="ru-RU" altLang="ru-RU" sz="5400" dirty="0" smtClean="0"/>
            </a:br>
            <a:r>
              <a:rPr lang="ru-RU" altLang="ru-RU" sz="5400" dirty="0" smtClean="0"/>
              <a:t>во 2 классе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661025"/>
            <a:ext cx="9144000" cy="10033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ru-RU" sz="4800" dirty="0" smtClean="0">
                <a:solidFill>
                  <a:schemeClr val="folHlink"/>
                </a:solidFill>
              </a:rPr>
              <a:t>Алексеева Оксана Юрьевна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dirty="0" smtClean="0">
                <a:solidFill>
                  <a:schemeClr val="folHlink"/>
                </a:solidFill>
              </a:rPr>
              <a:t> МОУ «СОШ№26» г. Воркуты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415925" y="908050"/>
            <a:ext cx="9866313" cy="6121400"/>
          </a:xfrm>
          <a:noFill/>
        </p:spPr>
        <p:txBody>
          <a:bodyPr/>
          <a:lstStyle/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ru-RU" altLang="ru-RU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 ЛИ:</a:t>
            </a:r>
          </a:p>
          <a:p>
            <a:pPr algn="ctr" eaLnBrk="1" hangingPunct="1">
              <a:lnSpc>
                <a:spcPct val="110000"/>
              </a:lnSpc>
              <a:buClr>
                <a:schemeClr val="tx1"/>
              </a:buClr>
              <a:buFontTx/>
              <a:buBlip>
                <a:blip r:embed="rId2"/>
              </a:buBlip>
            </a:pPr>
            <a:r>
              <a:rPr lang="ru-RU" altLang="ru-RU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«СЛАГАЕМОЕ, СЛАГАЕМОЕ, СУММА» -компоненты </a:t>
            </a:r>
            <a:r>
              <a:rPr lang="ru-RU" altLang="ru-RU" b="1" u="sng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умножения</a:t>
            </a:r>
          </a:p>
          <a:p>
            <a:pPr algn="ctr" eaLnBrk="1" hangingPunct="1">
              <a:lnSpc>
                <a:spcPct val="110000"/>
              </a:lnSpc>
              <a:buClr>
                <a:schemeClr val="tx1"/>
              </a:buClr>
              <a:buFontTx/>
              <a:buBlip>
                <a:blip r:embed="rId2"/>
              </a:buBlip>
            </a:pPr>
            <a:r>
              <a:rPr lang="ru-RU" altLang="ru-RU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«МНОЖИТЕЛЬ, МНОЖИТЕЛЬ, ПРОИЗВЕДЕНИЕ» - компоненты </a:t>
            </a:r>
            <a:r>
              <a:rPr lang="ru-RU" altLang="ru-RU" b="1" u="sng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деления</a:t>
            </a:r>
          </a:p>
          <a:p>
            <a:pPr algn="ctr" eaLnBrk="1" hangingPunct="1">
              <a:lnSpc>
                <a:spcPct val="110000"/>
              </a:lnSpc>
              <a:buClr>
                <a:schemeClr val="tx1"/>
              </a:buClr>
              <a:buFontTx/>
              <a:buBlip>
                <a:blip r:embed="rId2"/>
              </a:buBlip>
            </a:pP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УМНОЖЕНИЕ – сложение одинаковых </a:t>
            </a:r>
            <a:r>
              <a:rPr lang="ru-RU" altLang="ru-RU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слагаемых</a:t>
            </a:r>
          </a:p>
          <a:p>
            <a:pPr algn="ctr" eaLnBrk="1" hangingPunct="1">
              <a:lnSpc>
                <a:spcPct val="110000"/>
              </a:lnSpc>
              <a:buClr>
                <a:schemeClr val="tx1"/>
              </a:buClr>
              <a:buFontTx/>
              <a:buBlip>
                <a:blip r:embed="rId2"/>
              </a:buBlip>
            </a:pPr>
            <a:r>
              <a:rPr lang="ru-RU" alt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«УМНОЖИТЬ» – значит </a:t>
            </a:r>
            <a:r>
              <a:rPr lang="ru-RU" altLang="ru-RU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уменьшить</a:t>
            </a:r>
            <a:r>
              <a:rPr lang="ru-RU" alt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число в несколько раз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endParaRPr lang="ru-RU" altLang="ru-RU" sz="2000" b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414338" y="-187325"/>
            <a:ext cx="8205787" cy="973138"/>
          </a:xfrm>
        </p:spPr>
        <p:txBody>
          <a:bodyPr/>
          <a:lstStyle/>
          <a:p>
            <a:r>
              <a:rPr lang="ru-RU" altLang="ru-RU" smtClean="0"/>
              <a:t>Игра «ДА-НЕТ»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Lebed-klikun_Cygnus_cygnus_-_Krik_pary_(iPlayer.f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6235700"/>
            <a:ext cx="609600" cy="609600"/>
          </a:xfrm>
        </p:spPr>
      </p:pic>
      <p:sp>
        <p:nvSpPr>
          <p:cNvPr id="1331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482600"/>
            <a:ext cx="7848600" cy="1419225"/>
          </a:xfrm>
        </p:spPr>
        <p:txBody>
          <a:bodyPr/>
          <a:lstStyle/>
          <a:p>
            <a:pPr eaLnBrk="1" hangingPunct="1"/>
            <a:r>
              <a:rPr lang="ru-RU" altLang="ru-RU" sz="5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 способом можно </a:t>
            </a:r>
            <a:br>
              <a:rPr lang="ru-RU" altLang="ru-RU" sz="5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5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• 3 ?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844675"/>
            <a:ext cx="5832475" cy="3657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endParaRPr lang="ru-RU" altLang="ru-RU" sz="24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0" y="476250"/>
            <a:ext cx="5795963" cy="1600200"/>
          </a:xfrm>
        </p:spPr>
        <p:txBody>
          <a:bodyPr/>
          <a:lstStyle/>
          <a:p>
            <a:pPr algn="l"/>
            <a:r>
              <a:rPr lang="ru-RU" altLang="ru-RU" sz="6000" b="1" u="sng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• 3 =</a:t>
            </a:r>
            <a:br>
              <a:rPr lang="ru-RU" altLang="ru-RU" sz="6000" b="1" u="sng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6000" b="1" u="sng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0" y="1828800"/>
            <a:ext cx="8382000" cy="3657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z="6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• 3 = 20 + 20 + 20 =60</a:t>
            </a:r>
            <a:r>
              <a:rPr lang="ru-RU" altLang="ru-RU" sz="6000" b="1" u="sng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6000" b="1" u="sng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6000" b="1" u="sng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• 3 </a:t>
            </a:r>
          </a:p>
          <a:p>
            <a:pPr marL="0" indent="0">
              <a:buFontTx/>
              <a:buNone/>
            </a:pPr>
            <a:r>
              <a:rPr lang="ru-RU" altLang="ru-RU" sz="6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• 3 = 2 дес. • 3 = 6 дес.</a:t>
            </a:r>
            <a:r>
              <a:rPr lang="ru-RU" altLang="ru-RU" sz="60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60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6000" b="1" u="sng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6000" b="1" u="sng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600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6387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908800"/>
          </a:xfrm>
        </p:spPr>
      </p:pic>
      <p:pic>
        <p:nvPicPr>
          <p:cNvPr id="2" name="Море - Шум моря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28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4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-171450"/>
            <a:ext cx="5216525" cy="7119938"/>
          </a:xfrm>
        </p:spPr>
      </p:pic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>
          <a:xfrm>
            <a:off x="1692275" y="1196975"/>
            <a:ext cx="6870700" cy="1600200"/>
          </a:xfrm>
        </p:spPr>
        <p:txBody>
          <a:bodyPr/>
          <a:lstStyle/>
          <a:p>
            <a:r>
              <a:rPr lang="ru-RU" altLang="ru-RU" sz="6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br>
              <a:rPr lang="ru-RU" altLang="ru-RU" sz="6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6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учебником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8435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2888" y="0"/>
            <a:ext cx="6230937" cy="6858000"/>
          </a:xfrm>
        </p:spPr>
      </p:pic>
      <p:pic>
        <p:nvPicPr>
          <p:cNvPr id="2" name="Russkie_narodnye_pesni_dlya_detej_-_Vo_sadu_li_v_ogorode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213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4" t="6981" r="13376" b="-1164"/>
          <a:stretch/>
        </p:blipFill>
        <p:spPr>
          <a:xfrm>
            <a:off x="-252536" y="4723878"/>
            <a:ext cx="2304256" cy="2027384"/>
          </a:xfrm>
          <a:prstGeom prst="ellipse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" y="122283"/>
            <a:ext cx="3676650" cy="1809750"/>
          </a:xfrm>
          <a:prstGeom prst="ellipse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4" b="22343"/>
          <a:stretch/>
        </p:blipFill>
        <p:spPr>
          <a:xfrm>
            <a:off x="-467332" y="3099475"/>
            <a:ext cx="3960440" cy="1276917"/>
          </a:xfrm>
          <a:prstGeom prst="ellipse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299" y="-243827"/>
            <a:ext cx="3676650" cy="1809750"/>
          </a:xfrm>
          <a:prstGeom prst="ellipse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4" b="22343"/>
          <a:stretch/>
        </p:blipFill>
        <p:spPr>
          <a:xfrm>
            <a:off x="-442050" y="2751989"/>
            <a:ext cx="3960440" cy="1276917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53 -0.42893 C -0.06753 -0.31111 0.02865 -0.21551 0.14601 -0.21551 C 0.28438 -0.21551 0.33455 -0.32176 0.35556 -0.38611 L 0.37709 -0.47176 C 0.39862 -0.53611 0.45191 -0.64213 0.60799 -0.64213 C 0.70816 -0.64213 0.82205 -0.54676 0.82205 -0.42893 C 0.82205 -0.31111 0.70816 -0.21551 0.60799 -0.21551 C 0.45191 -0.21551 0.39862 -0.32176 0.37709 -0.38611 L 0.35556 -0.47176 C 0.33455 -0.53611 0.28438 -0.64213 0.14601 -0.64213 C 0.02865 -0.64213 -0.06753 -0.54676 -0.06753 -0.42893 Z " pathEditMode="relative" rAng="0" ptsTypes="AAAAAAAAAAA">
                                      <p:cBhvr>
                                        <p:cTn id="10" dur="4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886 0.00486 C -0.19914 -0.12431 -0.18542 -0.24699 -0.15816 -0.24699 C -0.12709 -0.24699 -0.1165 -0.12431 -0.10591 0.00486 C -0.09236 0.14861 -0.08247 0.29097 -0.04775 0.29097 C -0.01667 0.29097 -0.00677 0.14861 0.00677 0.00486 C 0.01354 -0.12431 0.02708 -0.24699 0.05816 -0.24699 C 0.08541 -0.24699 0.09948 -0.12431 0.11041 0.00486 C 0.12031 0.14861 0.13385 0.29097 0.16493 0.29097 C 0.196 0.29097 0.22014 0.00486 0.22014 0.00671 C 0.22986 -0.12431 0.24062 -0.24699 0.27118 -0.24699 C 0.30225 -0.24699 0.3125 -0.12431 0.32309 0.00486 C 0.33663 0.14861 0.34687 0.29097 0.38125 0.29097 C 0.41232 0.29097 0.42257 0.14861 0.43264 0.00486 C 0.44635 -0.12431 0.45642 -0.24699 0.4875 -0.24699 C 0.51475 -0.24699 0.52847 -0.12431 0.53941 0.00486 C 0.54965 0.14861 0.56319 0.29097 0.59427 0.29097 C 0.62534 0.29097 0.63524 0.14861 0.64948 0.00486 " pathEditMode="relative" rAng="0" ptsTypes="AAAAAAAAAAAAAAAAA">
                                      <p:cBhvr>
                                        <p:cTn id="14" dur="6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17" y="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556 0.36828 C 0.14462 0.38078 0.20122 0.39097 0.21771 0.33032 C 0.24271 0.24375 0.07101 0.14838 0.10018 0.04444 C 0.12691 -0.04861 0.26441 0.07893 0.28958 -0.01135 C 0.31667 -0.1051 0.19236 -0.11088 0.22118 -0.21111 C 0.24688 -0.3007 0.3066 -0.21297 0.32969 -0.29283 C 0.35174 -0.36968 0.28386 -0.35926 0.30399 -0.42894 C 0.31545 -0.46898 0.3316 -0.46366 0.34462 -0.46158 " pathEditMode="relative" rAng="17460000" ptsTypes="AAAAAA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9" y="-4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885 0.00486 C -0.19913 -0.12431 -0.18542 -0.24699 -0.15816 -0.24699 C -0.12708 -0.24699 -0.11649 -0.12431 -0.1059 0.00486 C -0.09236 0.14861 -0.08247 0.29097 -0.04774 0.29097 C -0.01667 0.29097 -0.00677 0.14861 0.00677 0.00486 C 0.01354 -0.12431 0.02708 -0.24699 0.05816 -0.24699 C 0.08542 -0.24699 0.09948 -0.12431 0.11042 0.00486 C 0.12031 0.14861 0.13385 0.29097 0.16493 0.29097 C 0.19601 0.29097 0.22014 0.00486 0.22014 0.00671 C 0.22986 -0.12431 0.24063 -0.24699 0.27118 -0.24699 C 0.30226 -0.24699 0.3125 -0.12431 0.32309 0.00486 C 0.33663 0.14861 0.34688 0.29097 0.38125 0.29097 C 0.41233 0.29097 0.42257 0.14861 0.43264 0.00486 C 0.44635 -0.12431 0.45642 -0.24699 0.4875 -0.24699 C 0.51476 -0.24699 0.52847 -0.12431 0.53941 0.00486 C 0.54965 0.14861 0.56319 0.29097 0.59427 0.29097 C 0.62535 0.29097 0.63524 0.14861 0.64948 0.00486 " pathEditMode="relative" rAng="0" ptsTypes="AAAAAAAAAAAAAAAAA">
                                      <p:cBhvr>
                                        <p:cTn id="22" dur="6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17" y="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538 0.36852 C 0.14462 0.38102 0.20121 0.39121 0.21771 0.33079 C 0.24271 0.24352 0.07083 0.14885 0.10017 0.04468 C 0.12691 -0.04814 0.26441 0.0794 0.28941 -0.01088 C 0.31667 -0.10463 0.19219 -0.11041 0.22101 -0.21088 C 0.24687 -0.30023 0.3066 -0.21273 0.32951 -0.29236 C 0.35174 -0.36921 0.28385 -0.35902 0.30382 -0.42847 C 0.31528 -0.46851 0.33142 -0.46319 0.34427 -0.46134 " pathEditMode="relative" rAng="17460000" ptsTypes="AAAAAA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66" y="-4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71450"/>
            <a:ext cx="9129713" cy="730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Заголовок 2"/>
          <p:cNvSpPr>
            <a:spLocks noGrp="1"/>
          </p:cNvSpPr>
          <p:nvPr>
            <p:ph type="title"/>
          </p:nvPr>
        </p:nvSpPr>
        <p:spPr>
          <a:xfrm>
            <a:off x="0" y="5453063"/>
            <a:ext cx="9144000" cy="1404937"/>
          </a:xfrm>
        </p:spPr>
        <p:txBody>
          <a:bodyPr/>
          <a:lstStyle/>
          <a:p>
            <a:r>
              <a:rPr lang="ru-RU" altLang="ru-RU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Белке принесли 3 мешка орешков, по 90 штук в каждом</a:t>
            </a:r>
            <a:r>
              <a:rPr lang="ru-RU" altLang="ru-RU" sz="480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0"/>
            <a:ext cx="9096375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71463"/>
            <a:ext cx="6870700" cy="1347787"/>
          </a:xfrm>
        </p:spPr>
        <p:txBody>
          <a:bodyPr/>
          <a:lstStyle/>
          <a:p>
            <a:pPr eaLnBrk="1" hangingPunct="1"/>
            <a:endParaRPr lang="ru-RU" altLang="ru-RU" sz="4000" smtClean="0">
              <a:solidFill>
                <a:schemeClr val="bg1"/>
              </a:solidFill>
            </a:endParaRPr>
          </a:p>
        </p:txBody>
      </p:sp>
      <p:pic>
        <p:nvPicPr>
          <p:cNvPr id="3" name="Bogatyrskaya_-_eto_nado_nam_zhit_krasiv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2150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8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684213"/>
          </a:xfrm>
        </p:spPr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Проверочная работа</a:t>
            </a:r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>
          <a:xfrm>
            <a:off x="139700" y="981075"/>
            <a:ext cx="9004300" cy="18716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z="4400" b="1" u="sng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«5»</a:t>
            </a:r>
            <a:r>
              <a:rPr lang="ru-RU" altLang="ru-RU" sz="4400" u="sng" smtClean="0">
                <a:solidFill>
                  <a:srgbClr val="002060"/>
                </a:solidFill>
              </a:rPr>
              <a:t>с. 18, № 4. </a:t>
            </a:r>
            <a:r>
              <a:rPr lang="ru-RU" altLang="ru-RU" sz="3600" smtClean="0"/>
              <a:t>Выполните вычисления арифметического выражения рацио­нальным способом. </a:t>
            </a:r>
          </a:p>
          <a:p>
            <a:pPr marL="0" indent="0">
              <a:buFontTx/>
              <a:buNone/>
            </a:pPr>
            <a:endParaRPr lang="ru-RU" altLang="ru-RU" sz="4400" b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39700" y="2852738"/>
          <a:ext cx="8464550" cy="19446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64550"/>
              </a:tblGrid>
              <a:tr h="19446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66775" algn="l"/>
                        </a:tabLst>
                      </a:pPr>
                      <a:r>
                        <a:rPr lang="ru-RU" sz="4400" u="sng" dirty="0" smtClean="0">
                          <a:solidFill>
                            <a:srgbClr val="002060"/>
                          </a:solidFill>
                          <a:effectLst/>
                        </a:rPr>
                        <a:t>«4» </a:t>
                      </a:r>
                      <a:r>
                        <a:rPr lang="ru-RU" sz="4400" u="sng" dirty="0">
                          <a:solidFill>
                            <a:srgbClr val="002060"/>
                          </a:solidFill>
                          <a:effectLst/>
                        </a:rPr>
                        <a:t>с. </a:t>
                      </a:r>
                      <a:r>
                        <a:rPr lang="ru-RU" sz="4400" u="sng" dirty="0" smtClean="0">
                          <a:solidFill>
                            <a:srgbClr val="002060"/>
                          </a:solidFill>
                          <a:effectLst/>
                        </a:rPr>
                        <a:t>18, </a:t>
                      </a:r>
                      <a:r>
                        <a:rPr lang="ru-RU" sz="4400" u="sng" dirty="0">
                          <a:solidFill>
                            <a:srgbClr val="002060"/>
                          </a:solidFill>
                          <a:effectLst/>
                        </a:rPr>
                        <a:t>№ 4. </a:t>
                      </a:r>
                      <a:r>
                        <a:rPr lang="ru-RU" sz="3600" dirty="0">
                          <a:effectLst/>
                        </a:rPr>
                        <a:t>Выполните вычисление арифметического выражения, используя образец.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297" marR="114297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47813" y="4797425"/>
          <a:ext cx="7488237" cy="2060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237"/>
              </a:tblGrid>
              <a:tr h="20605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66775" algn="l"/>
                        </a:tabLst>
                      </a:pPr>
                      <a:r>
                        <a:rPr lang="ru-RU" sz="4400" b="0" u="sng" dirty="0" smtClean="0">
                          <a:solidFill>
                            <a:srgbClr val="002060"/>
                          </a:solidFill>
                          <a:effectLst/>
                        </a:rPr>
                        <a:t>«3» </a:t>
                      </a:r>
                      <a:r>
                        <a:rPr lang="ru-RU" sz="4400" b="0" u="sng" dirty="0">
                          <a:solidFill>
                            <a:srgbClr val="002060"/>
                          </a:solidFill>
                          <a:effectLst/>
                        </a:rPr>
                        <a:t>с. </a:t>
                      </a:r>
                      <a:r>
                        <a:rPr lang="ru-RU" sz="4400" b="0" u="sng" dirty="0" smtClean="0">
                          <a:solidFill>
                            <a:srgbClr val="002060"/>
                          </a:solidFill>
                          <a:effectLst/>
                        </a:rPr>
                        <a:t>19, </a:t>
                      </a:r>
                      <a:r>
                        <a:rPr lang="ru-RU" sz="4400" b="0" u="sng" dirty="0">
                          <a:solidFill>
                            <a:srgbClr val="002060"/>
                          </a:solidFill>
                          <a:effectLst/>
                        </a:rPr>
                        <a:t>№ </a:t>
                      </a:r>
                      <a:r>
                        <a:rPr lang="ru-RU" sz="4400" b="0" u="sng" dirty="0" smtClean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r>
                        <a:rPr lang="ru-RU" sz="3600" dirty="0" smtClean="0">
                          <a:effectLst/>
                        </a:rPr>
                        <a:t>. </a:t>
                      </a:r>
                      <a:r>
                        <a:rPr lang="ru-RU" sz="3600" dirty="0">
                          <a:effectLst/>
                        </a:rPr>
                        <a:t>Выполните вычисление арифметического выражения.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291" marR="114291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827088" y="255588"/>
            <a:ext cx="6870700" cy="1600200"/>
          </a:xfrm>
        </p:spPr>
        <p:txBody>
          <a:bodyPr/>
          <a:lstStyle/>
          <a:p>
            <a:r>
              <a:rPr lang="ru-RU" altLang="ru-RU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..нваря.</a:t>
            </a:r>
            <a:br>
              <a:rPr lang="ru-RU" altLang="ru-RU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  ..ная    р..бота.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38538" y="409575"/>
            <a:ext cx="647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4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771775" y="409575"/>
            <a:ext cx="69056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4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сс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81588" y="1055688"/>
            <a:ext cx="6492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4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5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413" y="5805488"/>
            <a:ext cx="9288463" cy="942975"/>
          </a:xfrm>
        </p:spPr>
        <p:txBody>
          <a:bodyPr/>
          <a:lstStyle/>
          <a:p>
            <a:pPr eaLnBrk="1" hangingPunct="1"/>
            <a:r>
              <a:rPr lang="ru-RU" altLang="ru-RU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Сказка–ложь, да в ней намёк…</a:t>
            </a:r>
            <a:br>
              <a:rPr lang="ru-RU" altLang="ru-RU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Подведём, друзья, итог…</a:t>
            </a:r>
          </a:p>
        </p:txBody>
      </p:sp>
      <p:sp>
        <p:nvSpPr>
          <p:cNvPr id="22532" name="Прямоугольник 1"/>
          <p:cNvSpPr>
            <a:spLocks noChangeArrowheads="1"/>
          </p:cNvSpPr>
          <p:nvPr/>
        </p:nvSpPr>
        <p:spPr bwMode="auto">
          <a:xfrm>
            <a:off x="468313" y="765175"/>
            <a:ext cx="1452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30 × 3 </a:t>
            </a:r>
            <a:endParaRPr lang="ru-RU" altLang="ru-RU" sz="3600" b="1">
              <a:solidFill>
                <a:schemeClr val="bg1"/>
              </a:solidFill>
            </a:endParaRPr>
          </a:p>
        </p:txBody>
      </p:sp>
      <p:sp>
        <p:nvSpPr>
          <p:cNvPr id="22533" name="Прямоугольник 2"/>
          <p:cNvSpPr>
            <a:spLocks noChangeArrowheads="1"/>
          </p:cNvSpPr>
          <p:nvPr/>
        </p:nvSpPr>
        <p:spPr bwMode="auto">
          <a:xfrm>
            <a:off x="468313" y="1484313"/>
            <a:ext cx="14525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40 × 2 </a:t>
            </a:r>
            <a:endParaRPr lang="ru-RU" altLang="ru-RU" sz="3600" b="1">
              <a:solidFill>
                <a:schemeClr val="bg1"/>
              </a:solidFill>
            </a:endParaRPr>
          </a:p>
        </p:txBody>
      </p:sp>
      <p:sp>
        <p:nvSpPr>
          <p:cNvPr id="22534" name="Прямоугольник 3"/>
          <p:cNvSpPr>
            <a:spLocks noChangeArrowheads="1"/>
          </p:cNvSpPr>
          <p:nvPr/>
        </p:nvSpPr>
        <p:spPr bwMode="auto">
          <a:xfrm>
            <a:off x="474663" y="2286000"/>
            <a:ext cx="1452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20 × 3 </a:t>
            </a:r>
            <a:endParaRPr lang="ru-RU" altLang="ru-RU" sz="3600" b="1">
              <a:solidFill>
                <a:schemeClr val="bg1"/>
              </a:solidFill>
            </a:endParaRPr>
          </a:p>
        </p:txBody>
      </p:sp>
      <p:sp>
        <p:nvSpPr>
          <p:cNvPr id="22535" name="Прямоугольник 4"/>
          <p:cNvSpPr>
            <a:spLocks noChangeArrowheads="1"/>
          </p:cNvSpPr>
          <p:nvPr/>
        </p:nvSpPr>
        <p:spPr bwMode="auto">
          <a:xfrm>
            <a:off x="552450" y="3086100"/>
            <a:ext cx="1452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10 × 4 </a:t>
            </a:r>
            <a:endParaRPr lang="ru-RU" altLang="ru-RU" sz="3600" b="1">
              <a:solidFill>
                <a:schemeClr val="bg1"/>
              </a:solidFill>
            </a:endParaRPr>
          </a:p>
        </p:txBody>
      </p:sp>
      <p:sp>
        <p:nvSpPr>
          <p:cNvPr id="22536" name="Прямоугольник 5"/>
          <p:cNvSpPr>
            <a:spLocks noChangeArrowheads="1"/>
          </p:cNvSpPr>
          <p:nvPr/>
        </p:nvSpPr>
        <p:spPr bwMode="auto">
          <a:xfrm>
            <a:off x="6299200" y="706438"/>
            <a:ext cx="259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40 - НАМЁК </a:t>
            </a:r>
            <a:endParaRPr lang="ru-RU" altLang="ru-RU" b="1">
              <a:solidFill>
                <a:schemeClr val="bg1"/>
              </a:solidFill>
            </a:endParaRPr>
          </a:p>
        </p:txBody>
      </p:sp>
      <p:sp>
        <p:nvSpPr>
          <p:cNvPr id="22537" name="Прямоугольник 6"/>
          <p:cNvSpPr>
            <a:spLocks noChangeArrowheads="1"/>
          </p:cNvSpPr>
          <p:nvPr/>
        </p:nvSpPr>
        <p:spPr bwMode="auto">
          <a:xfrm>
            <a:off x="6299200" y="1484313"/>
            <a:ext cx="29606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90 - СКАЗКА- </a:t>
            </a:r>
            <a:endParaRPr lang="ru-RU" altLang="ru-RU" b="1">
              <a:solidFill>
                <a:schemeClr val="bg1"/>
              </a:solidFill>
            </a:endParaRPr>
          </a:p>
        </p:txBody>
      </p:sp>
      <p:sp>
        <p:nvSpPr>
          <p:cNvPr id="22538" name="Прямоугольник 7"/>
          <p:cNvSpPr>
            <a:spLocks noChangeArrowheads="1"/>
          </p:cNvSpPr>
          <p:nvPr/>
        </p:nvSpPr>
        <p:spPr bwMode="auto">
          <a:xfrm>
            <a:off x="6470650" y="3195638"/>
            <a:ext cx="2330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80 - ЛОЖЬ,</a:t>
            </a:r>
            <a:endParaRPr lang="ru-RU" altLang="ru-RU" b="1">
              <a:solidFill>
                <a:schemeClr val="bg1"/>
              </a:solidFill>
            </a:endParaRPr>
          </a:p>
        </p:txBody>
      </p:sp>
      <p:sp>
        <p:nvSpPr>
          <p:cNvPr id="22539" name="Прямоугольник 8"/>
          <p:cNvSpPr>
            <a:spLocks noChangeArrowheads="1"/>
          </p:cNvSpPr>
          <p:nvPr/>
        </p:nvSpPr>
        <p:spPr bwMode="auto">
          <a:xfrm>
            <a:off x="6127750" y="2316163"/>
            <a:ext cx="3009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60 - ДА В НЕЙ </a:t>
            </a:r>
            <a:endParaRPr lang="ru-RU" altLang="ru-RU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88900"/>
            <a:ext cx="7558088" cy="771525"/>
          </a:xfrm>
        </p:spPr>
        <p:txBody>
          <a:bodyPr/>
          <a:lstStyle/>
          <a:p>
            <a:pPr eaLnBrk="1" hangingPunct="1"/>
            <a:r>
              <a:rPr lang="ru-RU" altLang="ru-RU" sz="5400" b="1" smtClean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 фразу: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3813" y="692150"/>
            <a:ext cx="9144001" cy="36576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altLang="ru-RU" sz="3600" b="1" smtClean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уроке было … </a:t>
            </a:r>
          </a:p>
          <a:p>
            <a:pPr eaLnBrk="1" hangingPunct="1">
              <a:lnSpc>
                <a:spcPct val="13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altLang="ru-RU" sz="3600" b="1" smtClean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узнал …</a:t>
            </a:r>
          </a:p>
          <a:p>
            <a:pPr eaLnBrk="1" hangingPunct="1">
              <a:lnSpc>
                <a:spcPct val="13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altLang="ru-RU" sz="3600" b="1" smtClean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сложно …</a:t>
            </a:r>
          </a:p>
          <a:p>
            <a:pPr eaLnBrk="1" hangingPunct="1">
              <a:lnSpc>
                <a:spcPct val="13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altLang="ru-RU" sz="3600" b="1" smtClean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понравилось ...</a:t>
            </a:r>
          </a:p>
          <a:p>
            <a:pPr eaLnBrk="1" hangingPunct="1">
              <a:lnSpc>
                <a:spcPct val="13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altLang="ru-RU" sz="3600" b="1" smtClean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работа заслуживает оценки … </a:t>
            </a:r>
          </a:p>
          <a:p>
            <a:pPr eaLnBrk="1" hangingPunct="1">
              <a:lnSpc>
                <a:spcPct val="13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altLang="ru-RU" sz="3600" b="1" smtClean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Соседу по парте я поставлю …</a:t>
            </a:r>
          </a:p>
          <a:p>
            <a:pPr eaLnBrk="1" hangingPunct="1">
              <a:lnSpc>
                <a:spcPct val="13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altLang="ru-RU" sz="3600" b="1" smtClean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Учебные задачи я… (не)выполнил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881938" y="4133850"/>
            <a:ext cx="503237" cy="431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7164388" y="4978400"/>
            <a:ext cx="863600" cy="538163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284663" y="860425"/>
            <a:ext cx="647700" cy="66357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900113"/>
          </a:xfrm>
        </p:spPr>
        <p:txBody>
          <a:bodyPr/>
          <a:lstStyle/>
          <a:p>
            <a:r>
              <a:rPr lang="ru-RU" altLang="ru-RU" smtClean="0"/>
              <a:t>Домашнее задание</a:t>
            </a:r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>
          <a:xfrm>
            <a:off x="273050" y="603250"/>
            <a:ext cx="7696200" cy="3657600"/>
          </a:xfrm>
        </p:spPr>
        <p:txBody>
          <a:bodyPr/>
          <a:lstStyle/>
          <a:p>
            <a:endParaRPr lang="ru-RU" altLang="ru-RU" u="sng" smtClean="0">
              <a:solidFill>
                <a:srgbClr val="002060"/>
              </a:solidFill>
            </a:endParaRPr>
          </a:p>
          <a:p>
            <a:r>
              <a:rPr lang="ru-RU" altLang="ru-RU" u="sng" smtClean="0">
                <a:solidFill>
                  <a:srgbClr val="002060"/>
                </a:solidFill>
              </a:rPr>
              <a:t>«5» Придумай по теме урока свои три задачи и запиши решение двумя способами</a:t>
            </a:r>
          </a:p>
          <a:p>
            <a:r>
              <a:rPr lang="ru-RU" altLang="ru-RU" u="sng" smtClean="0">
                <a:solidFill>
                  <a:srgbClr val="002060"/>
                </a:solidFill>
              </a:rPr>
              <a:t> «4» с. 15, № 5, 6, 7</a:t>
            </a:r>
            <a:r>
              <a:rPr lang="ru-RU" altLang="ru-RU" smtClean="0"/>
              <a:t>. Решите задачи и запишите решение двумя способами</a:t>
            </a:r>
          </a:p>
          <a:p>
            <a:r>
              <a:rPr lang="ru-RU" altLang="ru-RU" u="sng" smtClean="0">
                <a:solidFill>
                  <a:srgbClr val="002060"/>
                </a:solidFill>
              </a:rPr>
              <a:t>«3» с. 16, № 3</a:t>
            </a:r>
            <a:r>
              <a:rPr lang="ru-RU" altLang="ru-RU" smtClean="0"/>
              <a:t>. Поставьте вопрос и решите задачу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0"/>
            <a:ext cx="9077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420938"/>
            <a:ext cx="7696200" cy="8794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smtClean="0"/>
              <a:t>	</a:t>
            </a:r>
            <a:endParaRPr lang="ru-RU" altLang="ru-RU" sz="2400" b="1" i="1" smtClean="0">
              <a:solidFill>
                <a:schemeClr val="folHlink"/>
              </a:solidFill>
            </a:endParaRPr>
          </a:p>
        </p:txBody>
      </p:sp>
      <p:sp>
        <p:nvSpPr>
          <p:cNvPr id="50182" name="WordArt 6"/>
          <p:cNvSpPr>
            <a:spLocks noChangeArrowheads="1" noChangeShapeType="1" noTextEdit="1"/>
          </p:cNvSpPr>
          <p:nvPr/>
        </p:nvSpPr>
        <p:spPr bwMode="auto">
          <a:xfrm>
            <a:off x="539750" y="606425"/>
            <a:ext cx="8405813" cy="40338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41390"/>
              </a:avLst>
            </a:prstTxWarp>
          </a:bodyPr>
          <a:lstStyle/>
          <a:p>
            <a:pPr algn="ctr"/>
            <a:r>
              <a:rPr lang="ru-RU" sz="4400" b="1" kern="10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урок! </a:t>
            </a:r>
          </a:p>
        </p:txBody>
      </p:sp>
      <p:pic>
        <p:nvPicPr>
          <p:cNvPr id="3" name="Dashkevich_V._Kim_YU._-_Prihodi_Skazka_Melodiya_iz_peredachi_V_gostyah_u_skazki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58435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1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96127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018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973138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ДЕВИЗ УРОКА: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685800" y="1855788"/>
            <a:ext cx="7696200" cy="3657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С маленькой удачи начинается большой успех!»</a:t>
            </a:r>
          </a:p>
        </p:txBody>
      </p:sp>
      <p:pic>
        <p:nvPicPr>
          <p:cNvPr id="2" name="Dashkevich_V._Kim_YU._-_Prihodi_Skazka_Melodiya_iz_peredachi_V_gostyah_u_skazki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9388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1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4221163"/>
            <a:ext cx="7704137" cy="904875"/>
          </a:xfrm>
        </p:spPr>
        <p:txBody>
          <a:bodyPr/>
          <a:lstStyle/>
          <a:p>
            <a:r>
              <a:rPr lang="ru-RU" altLang="ru-RU" sz="6000" b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УМНОЖЕНИЕ </a:t>
            </a:r>
          </a:p>
          <a:p>
            <a:r>
              <a:rPr lang="ru-RU" altLang="ru-RU" sz="6000" b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КРУГЛЫХ ЧИСЕЛ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950" y="46038"/>
          <a:ext cx="7848600" cy="42179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600"/>
              </a:tblGrid>
              <a:tr h="42179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66775" algn="l"/>
                        </a:tabLst>
                      </a:pPr>
                      <a:r>
                        <a:rPr lang="ru-RU" sz="6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раз взяли по 8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66775" algn="l"/>
                        </a:tabLst>
                      </a:pPr>
                      <a:r>
                        <a:rPr lang="ru-RU" sz="6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 раз по 21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66775" algn="l"/>
                        </a:tabLst>
                      </a:pPr>
                      <a:r>
                        <a:rPr lang="ru-RU" sz="6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раз по 38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66775" algn="l"/>
                        </a:tabLst>
                      </a:pPr>
                      <a:r>
                        <a:rPr lang="ru-RU" sz="6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 раз 501</a:t>
                      </a:r>
                      <a:endParaRPr lang="ru-RU" sz="6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296" marR="114296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288" y="836613"/>
            <a:ext cx="7696200" cy="36576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6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17,       30,      48</a:t>
            </a:r>
            <a:br>
              <a:rPr lang="ru-RU" sz="6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140,     10,       01</a:t>
            </a:r>
            <a:br>
              <a:rPr lang="ru-RU" sz="6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126,     138</a:t>
            </a:r>
            <a:br>
              <a:rPr lang="ru-RU" sz="6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140,     3,        501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1788"/>
            <a:ext cx="6840537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4"/>
          <p:cNvSpPr>
            <a:spLocks noGrp="1"/>
          </p:cNvSpPr>
          <p:nvPr>
            <p:ph idx="1"/>
          </p:nvPr>
        </p:nvSpPr>
        <p:spPr>
          <a:xfrm>
            <a:off x="395288" y="836613"/>
            <a:ext cx="7696200" cy="3657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z="66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17,       30,      48</a:t>
            </a:r>
            <a:br>
              <a:rPr lang="ru-RU" altLang="ru-RU" sz="66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66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140,     10,       01</a:t>
            </a:r>
            <a:br>
              <a:rPr lang="ru-RU" altLang="ru-RU" sz="66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66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126,     138</a:t>
            </a:r>
            <a:br>
              <a:rPr lang="ru-RU" altLang="ru-RU" sz="66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66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140,     3,        501</a:t>
            </a:r>
          </a:p>
          <a:p>
            <a:pPr marL="0" indent="0">
              <a:buFontTx/>
              <a:buNone/>
            </a:pPr>
            <a:endParaRPr lang="ru-RU" altLang="ru-RU" smtClean="0"/>
          </a:p>
        </p:txBody>
      </p:sp>
      <p:sp>
        <p:nvSpPr>
          <p:cNvPr id="8195" name="Объект 4"/>
          <p:cNvSpPr txBox="1">
            <a:spLocks/>
          </p:cNvSpPr>
          <p:nvPr/>
        </p:nvSpPr>
        <p:spPr bwMode="auto">
          <a:xfrm>
            <a:off x="395288" y="836613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None/>
            </a:pPr>
            <a:r>
              <a:rPr lang="ru-RU" altLang="ru-RU" sz="6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17,       30,      48</a:t>
            </a:r>
            <a:br>
              <a:rPr lang="ru-RU" altLang="ru-RU" sz="6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6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140,     10,       01</a:t>
            </a:r>
            <a:br>
              <a:rPr lang="ru-RU" altLang="ru-RU" sz="6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6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126,     138</a:t>
            </a:r>
            <a:br>
              <a:rPr lang="ru-RU" altLang="ru-RU" sz="6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6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140,     3,        501</a:t>
            </a:r>
          </a:p>
          <a:p>
            <a:pPr>
              <a:buFontTx/>
              <a:buNone/>
            </a:pP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9219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0975" y="-11113"/>
            <a:ext cx="9491663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0243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/>
          <a:stretch>
            <a:fillRect/>
          </a:stretch>
        </p:blipFill>
        <p:spPr>
          <a:xfrm>
            <a:off x="2174875" y="0"/>
            <a:ext cx="538162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238" y="-242888"/>
            <a:ext cx="10117138" cy="733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Заголовок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468313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2" name="Море - Шум моря (mp3ostrov.co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1750" y="6092825"/>
            <a:ext cx="609600" cy="609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4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971</TotalTime>
  <Words>318</Words>
  <Application>Microsoft Office PowerPoint</Application>
  <PresentationFormat>Экран (4:3)</PresentationFormat>
  <Paragraphs>58</Paragraphs>
  <Slides>23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Comic Sans MS</vt:lpstr>
      <vt:lpstr>Arial</vt:lpstr>
      <vt:lpstr>Calibri</vt:lpstr>
      <vt:lpstr>Times New Roman</vt:lpstr>
      <vt:lpstr>Wingdings</vt:lpstr>
      <vt:lpstr>Пастель</vt:lpstr>
      <vt:lpstr>Урок математики  во 2 классе </vt:lpstr>
      <vt:lpstr>26 ..нваря. Кла  ..ная    р..бота.</vt:lpstr>
      <vt:lpstr>ДЕВИЗ УРОКА: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«ДА-НЕТ»</vt:lpstr>
      <vt:lpstr>Презентация PowerPoint</vt:lpstr>
      <vt:lpstr>Каким способом можно  20 • 3 ?</vt:lpstr>
      <vt:lpstr>20 • 3 = </vt:lpstr>
      <vt:lpstr>Презентация PowerPoint</vt:lpstr>
      <vt:lpstr>Работа  с учебником</vt:lpstr>
      <vt:lpstr>Презентация PowerPoint</vt:lpstr>
      <vt:lpstr>Белке принесли 3 мешка орешков, по 90 штук в каждом.</vt:lpstr>
      <vt:lpstr>Презентация PowerPoint</vt:lpstr>
      <vt:lpstr>Проверочная работа</vt:lpstr>
      <vt:lpstr>Сказка–ложь, да в ней намёк… Подведём, друзья, итог…</vt:lpstr>
      <vt:lpstr>Закончи фразу:</vt:lpstr>
      <vt:lpstr>Домашнее задание</vt:lpstr>
      <vt:lpstr>Презентация PowerPoint</vt:lpstr>
    </vt:vector>
  </TitlesOfParts>
  <Company>школа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 во 2 классе (по Занкову)</dc:title>
  <dc:creator>linsiya</dc:creator>
  <cp:lastModifiedBy>Оксана</cp:lastModifiedBy>
  <cp:revision>58</cp:revision>
  <dcterms:created xsi:type="dcterms:W3CDTF">2006-12-14T08:16:25Z</dcterms:created>
  <dcterms:modified xsi:type="dcterms:W3CDTF">2016-01-26T12:04:29Z</dcterms:modified>
</cp:coreProperties>
</file>