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75" r:id="rId7"/>
    <p:sldId id="276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68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7" d="100"/>
          <a:sy n="97" d="100"/>
        </p:scale>
        <p:origin x="-3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Про полёты позабыл,</a:t>
            </a:r>
            <a:br>
              <a:rPr lang="ru-RU" sz="4800" b="1" dirty="0" smtClean="0"/>
            </a:br>
            <a:r>
              <a:rPr lang="ru-RU" sz="4800" b="1" dirty="0" smtClean="0"/>
              <a:t>Крылья в ласты превратил,</a:t>
            </a:r>
            <a:br>
              <a:rPr lang="ru-RU" sz="4800" b="1" dirty="0" smtClean="0"/>
            </a:br>
            <a:r>
              <a:rPr lang="ru-RU" sz="4800" b="1" dirty="0" smtClean="0"/>
              <a:t>Рыбку ловит среди льдин</a:t>
            </a:r>
            <a:br>
              <a:rPr lang="ru-RU" sz="4800" b="1" dirty="0" smtClean="0"/>
            </a:br>
            <a:r>
              <a:rPr lang="ru-RU" sz="4800" b="1" dirty="0" smtClean="0"/>
              <a:t>Антарктический …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38862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пингвин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gif-and-jpeg.ru/d/35670-2/jivotniy_mir1033.jpg"/>
          <p:cNvPicPr>
            <a:picLocks noChangeAspect="1" noChangeArrowheads="1"/>
          </p:cNvPicPr>
          <p:nvPr/>
        </p:nvPicPr>
        <p:blipFill>
          <a:blip r:embed="rId2" cstate="print"/>
          <a:srcRect l="17500" r="16250"/>
          <a:stretch>
            <a:fillRect/>
          </a:stretch>
        </p:blipFill>
        <p:spPr bwMode="auto">
          <a:xfrm>
            <a:off x="304800" y="1142999"/>
            <a:ext cx="4572000" cy="517584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05400" y="381000"/>
            <a:ext cx="3886200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Оказывается, крик императорского пингвина слышно дальше, чем за километр!</a:t>
            </a:r>
            <a:endParaRPr lang="ru-RU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3886200" cy="37856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Плотный мягкий пух пингвина спасает его даже в ужасную стужу!</a:t>
            </a:r>
            <a:endParaRPr lang="ru-RU" sz="4000" b="1" dirty="0"/>
          </a:p>
        </p:txBody>
      </p:sp>
      <p:pic>
        <p:nvPicPr>
          <p:cNvPr id="22530" name="Picture 2" descr="http://www.bugaga.ru/uploads/posts/2008-09/1222195456_1204966527_pinguin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8200" y="381000"/>
            <a:ext cx="40386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3886200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Пингвины проходят до 100 км от моря до площадки любовных танцев!</a:t>
            </a:r>
            <a:endParaRPr lang="ru-RU" sz="4000" b="1" dirty="0"/>
          </a:p>
        </p:txBody>
      </p:sp>
      <p:pic>
        <p:nvPicPr>
          <p:cNvPr id="23554" name="Picture 2" descr="http://img1.liveinternet.ru/images/attach/b/3/8/990/8990435_58917_21.jpg"/>
          <p:cNvPicPr>
            <a:picLocks noChangeAspect="1" noChangeArrowheads="1"/>
          </p:cNvPicPr>
          <p:nvPr/>
        </p:nvPicPr>
        <p:blipFill>
          <a:blip r:embed="rId2" cstate="print"/>
          <a:srcRect l="50238" t="5872" r="5190" b="3119"/>
          <a:stretch>
            <a:fillRect/>
          </a:stretch>
        </p:blipFill>
        <p:spPr bwMode="auto">
          <a:xfrm>
            <a:off x="4648200" y="304800"/>
            <a:ext cx="3962400" cy="629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81000"/>
            <a:ext cx="38862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Согревая лапки, пингвины становятся на пятки и опираются на хвостики!</a:t>
            </a:r>
            <a:endParaRPr lang="ru-RU" sz="4000" b="1" dirty="0"/>
          </a:p>
        </p:txBody>
      </p:sp>
      <p:pic>
        <p:nvPicPr>
          <p:cNvPr id="24578" name="Picture 2" descr="http://up10.up-images.com/up/uploads/images/domain-34c5bf6c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8100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04800"/>
            <a:ext cx="3886200" cy="378565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Папа пингвин кормит малыша молочной смесью, которую он… отрыгивает.</a:t>
            </a:r>
            <a:endParaRPr lang="ru-RU" sz="4000" b="1" dirty="0"/>
          </a:p>
        </p:txBody>
      </p:sp>
      <p:pic>
        <p:nvPicPr>
          <p:cNvPr id="25602" name="Picture 2" descr="http://lol54.ru/uploads/posts/2012-03/thumbs/1332076508_050.jpg"/>
          <p:cNvPicPr>
            <a:picLocks noChangeAspect="1" noChangeArrowheads="1"/>
          </p:cNvPicPr>
          <p:nvPr/>
        </p:nvPicPr>
        <p:blipFill>
          <a:blip r:embed="rId2" cstate="print"/>
          <a:srcRect l="14769" r="33539"/>
          <a:stretch>
            <a:fillRect/>
          </a:stretch>
        </p:blipFill>
        <p:spPr bwMode="auto">
          <a:xfrm>
            <a:off x="762000" y="1524000"/>
            <a:ext cx="3200400" cy="463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57200"/>
            <a:ext cx="3048000" cy="44012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/>
              <a:t>Императорс-кие</a:t>
            </a:r>
            <a:r>
              <a:rPr lang="ru-RU" sz="4000" b="1" dirty="0" smtClean="0"/>
              <a:t> пингвины могут нырять на глубину до 500 метров!</a:t>
            </a:r>
            <a:endParaRPr lang="ru-RU" sz="4000" b="1" dirty="0"/>
          </a:p>
        </p:txBody>
      </p:sp>
      <p:pic>
        <p:nvPicPr>
          <p:cNvPr id="27650" name="Picture 2" descr="http://bm.img.com.ua/img/prikol/images/large/6/8/192586_433196.jpg"/>
          <p:cNvPicPr>
            <a:picLocks noChangeAspect="1" noChangeArrowheads="1"/>
          </p:cNvPicPr>
          <p:nvPr/>
        </p:nvPicPr>
        <p:blipFill>
          <a:blip r:embed="rId2" cstate="print"/>
          <a:srcRect l="15360" r="25760"/>
          <a:stretch>
            <a:fillRect/>
          </a:stretch>
        </p:blipFill>
        <p:spPr bwMode="auto">
          <a:xfrm>
            <a:off x="228600" y="1905000"/>
            <a:ext cx="4222171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3048000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Пух птенцов легко промокает, поэтому они не могут плавать в море.</a:t>
            </a:r>
            <a:endParaRPr lang="ru-RU" sz="4000" b="1" dirty="0"/>
          </a:p>
        </p:txBody>
      </p:sp>
      <p:pic>
        <p:nvPicPr>
          <p:cNvPr id="28674" name="Picture 2" descr="http://img1.liveinternet.ru/images/attach/c/2/67/203/67203698_1290981630_170.jpg"/>
          <p:cNvPicPr>
            <a:picLocks noChangeAspect="1" noChangeArrowheads="1"/>
          </p:cNvPicPr>
          <p:nvPr/>
        </p:nvPicPr>
        <p:blipFill>
          <a:blip r:embed="rId2" cstate="print"/>
          <a:srcRect l="17742" t="11461" r="12903" b="19771"/>
          <a:stretch>
            <a:fillRect/>
          </a:stretch>
        </p:blipFill>
        <p:spPr bwMode="auto">
          <a:xfrm>
            <a:off x="4572000" y="381000"/>
            <a:ext cx="4419600" cy="6166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57800"/>
            <a:ext cx="8686800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Некоторые пингвиньи колонии насчитывают до миллиона особей!</a:t>
            </a:r>
            <a:endParaRPr lang="ru-RU" sz="4000" b="1" dirty="0"/>
          </a:p>
        </p:txBody>
      </p:sp>
      <p:pic>
        <p:nvPicPr>
          <p:cNvPr id="29698" name="Picture 2" descr="http://www.pozenet.ro/wallpapers/pinguins-1280x1024.jpg"/>
          <p:cNvPicPr>
            <a:picLocks noChangeAspect="1" noChangeArrowheads="1"/>
          </p:cNvPicPr>
          <p:nvPr/>
        </p:nvPicPr>
        <p:blipFill>
          <a:blip r:embed="rId2" cstate="print"/>
          <a:srcRect b="10145"/>
          <a:stretch>
            <a:fillRect/>
          </a:stretch>
        </p:blipFill>
        <p:spPr bwMode="auto">
          <a:xfrm>
            <a:off x="1143000" y="304800"/>
            <a:ext cx="6705600" cy="482025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0" y="152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3048000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Температура лапок пингвина намного ниже, чем температура тела.</a:t>
            </a:r>
            <a:endParaRPr lang="ru-RU" sz="4000" b="1" dirty="0"/>
          </a:p>
        </p:txBody>
      </p:sp>
      <p:pic>
        <p:nvPicPr>
          <p:cNvPr id="30722" name="Picture 2" descr="http://fr.academic.ru/pictures/frwiki/65/Adelie_Pengu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664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obinations.com/mediacontent/image/medium-032-sized-032-penguin-480x800.jpg"/>
          <p:cNvPicPr>
            <a:picLocks noChangeAspect="1" noChangeArrowheads="1"/>
          </p:cNvPicPr>
          <p:nvPr/>
        </p:nvPicPr>
        <p:blipFill>
          <a:blip r:embed="rId2" cstate="print"/>
          <a:srcRect t="25000" r="6667"/>
          <a:stretch>
            <a:fillRect/>
          </a:stretch>
        </p:blipFill>
        <p:spPr bwMode="auto">
          <a:xfrm>
            <a:off x="381000" y="1143000"/>
            <a:ext cx="42672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971800"/>
            <a:ext cx="4191000" cy="34778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Императорские пингвины могут развивать в воде скорость до 20 км в час!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Житель Антарктиды - пингвин 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bm.img.com.ua/img/prikol/images/large/3/4/180043_382916.jpg"/>
          <p:cNvPicPr>
            <a:picLocks noChangeAspect="1" noChangeArrowheads="1"/>
          </p:cNvPicPr>
          <p:nvPr/>
        </p:nvPicPr>
        <p:blipFill>
          <a:blip r:embed="rId2" cstate="print"/>
          <a:srcRect l="19512" r="12195"/>
          <a:stretch>
            <a:fillRect/>
          </a:stretch>
        </p:blipFill>
        <p:spPr bwMode="auto">
          <a:xfrm>
            <a:off x="5486400" y="2590799"/>
            <a:ext cx="3505200" cy="4106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УХ ТЫ!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0200"/>
            <a:ext cx="86868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Пингвины умеют общаться жестами – движениями тела, клюва, головы!</a:t>
            </a:r>
            <a:endParaRPr lang="ru-RU" sz="4000" b="1" dirty="0"/>
          </a:p>
        </p:txBody>
      </p:sp>
      <p:pic>
        <p:nvPicPr>
          <p:cNvPr id="31746" name="Picture 2" descr="http://0.static.funpic.hu/files/pics/00031/00031009.jpg"/>
          <p:cNvPicPr>
            <a:picLocks noChangeAspect="1" noChangeArrowheads="1"/>
          </p:cNvPicPr>
          <p:nvPr/>
        </p:nvPicPr>
        <p:blipFill>
          <a:blip r:embed="rId2" cstate="print"/>
          <a:srcRect b="9333"/>
          <a:stretch>
            <a:fillRect/>
          </a:stretch>
        </p:blipFill>
        <p:spPr bwMode="auto">
          <a:xfrm>
            <a:off x="1066800" y="990600"/>
            <a:ext cx="6858000" cy="4304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АНКЕТА ПИНГВИНА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Где живут императорские пингвины?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А)  В Арктике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6576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Б)  В Антарктике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В)  На Северном полюсе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Где императорские пингвины высиживают свои яйца?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098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А)  В гнёздах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Б)  В норках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0292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В) На своих ногах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4818" name="Picture 2" descr="http://www.penguinworld.com/types/african_files/africanl-2.jpg"/>
          <p:cNvPicPr>
            <a:picLocks noChangeAspect="1" noChangeArrowheads="1"/>
          </p:cNvPicPr>
          <p:nvPr/>
        </p:nvPicPr>
        <p:blipFill>
          <a:blip r:embed="rId2" cstate="print"/>
          <a:srcRect l="20588" r="20588"/>
          <a:stretch>
            <a:fillRect/>
          </a:stretch>
        </p:blipFill>
        <p:spPr bwMode="auto">
          <a:xfrm flipH="1">
            <a:off x="7066379" y="457200"/>
            <a:ext cx="1696621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Какой из пингвинов умеет кричать, как ослик?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А) Африканский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200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Б) Пингвин-скалолаз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495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В) Желтоглазый пингвин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Как назывался первобытный пингвин?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А) Вайману 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В) </a:t>
            </a:r>
            <a:r>
              <a:rPr lang="ru-RU" sz="7200" b="1" dirty="0" err="1" smtClean="0"/>
              <a:t>Бэтман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Б) Буревестник 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 каком возрасте  птенцы императорского пингвина покидают своих родителей?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А) В 6 лет</a:t>
            </a:r>
            <a:endParaRPr lang="ru-RU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Б) В 6 месяцев</a:t>
            </a:r>
            <a:endParaRPr lang="ru-RU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9530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В) В 6 недель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Что находится у пингвинов внутри клюва?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А) Зубы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352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Б) Шершавые бороздки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В) Перья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Зачем пингвины собираются вместе?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А) Погреться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4290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Б) Потанцевать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В) Погрызть семечки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Какой из живущих ныне пингвинов самый огромный?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А) Королевский</a:t>
            </a:r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Б) Африканский</a:t>
            </a:r>
            <a:endParaRPr lang="ru-RU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800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В) Императорский</a:t>
            </a:r>
            <a:endParaRPr lang="ru-RU" sz="7200" b="1" dirty="0"/>
          </a:p>
        </p:txBody>
      </p:sp>
      <p:pic>
        <p:nvPicPr>
          <p:cNvPr id="37890" name="Picture 2" descr="http://www.penguin-pictures.net/emperorpenguin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199"/>
            <a:ext cx="2438400" cy="3567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Елена\Desktop\2013-11-05 1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63131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800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«Личное дело»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Вид</a:t>
            </a:r>
            <a:r>
              <a:rPr lang="ru-RU" sz="2800" b="1" dirty="0" smtClean="0"/>
              <a:t>: императорский пингвин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Семейство</a:t>
            </a:r>
            <a:r>
              <a:rPr lang="ru-RU" sz="2800" b="1" dirty="0" smtClean="0"/>
              <a:t>:  пингвиньи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Места обитания</a:t>
            </a:r>
            <a:r>
              <a:rPr lang="ru-RU" sz="2800" b="1" dirty="0" smtClean="0"/>
              <a:t>:  Антарктика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Продолжительность жизни</a:t>
            </a:r>
            <a:r>
              <a:rPr lang="ru-RU" sz="2800" b="1" dirty="0" smtClean="0"/>
              <a:t>: в среднем 20 лет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Основная пища</a:t>
            </a:r>
            <a:r>
              <a:rPr lang="ru-RU" sz="2800" b="1" dirty="0" smtClean="0"/>
              <a:t>: кальмары, рыба, криль (мелкие креветки)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Рост</a:t>
            </a:r>
            <a:r>
              <a:rPr lang="ru-RU" sz="2800" b="1" dirty="0" smtClean="0"/>
              <a:t>:  до 1 метра 20 см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Вес</a:t>
            </a:r>
            <a:r>
              <a:rPr lang="ru-RU" sz="2800" b="1" dirty="0" smtClean="0"/>
              <a:t>: Самцы – до 29 кг, самки – до 26</a:t>
            </a:r>
          </a:p>
          <a:p>
            <a:endParaRPr lang="ru-RU" sz="2800" dirty="0"/>
          </a:p>
        </p:txBody>
      </p:sp>
      <p:pic>
        <p:nvPicPr>
          <p:cNvPr id="15362" name="Picture 2" descr="http://www.ass.lv/img_thumbs/22_d010f/201302/25301.jpg"/>
          <p:cNvPicPr>
            <a:picLocks noChangeAspect="1" noChangeArrowheads="1"/>
          </p:cNvPicPr>
          <p:nvPr/>
        </p:nvPicPr>
        <p:blipFill>
          <a:blip r:embed="rId2" cstate="print"/>
          <a:srcRect l="23750" r="16250" b="6358"/>
          <a:stretch>
            <a:fillRect/>
          </a:stretch>
        </p:blipFill>
        <p:spPr bwMode="auto">
          <a:xfrm>
            <a:off x="5257800" y="381000"/>
            <a:ext cx="3657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848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</a:rPr>
              <a:t>Молодцы!</a:t>
            </a:r>
            <a:endParaRPr lang="ru-RU" sz="13000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http://img1.liveinternet.ru/images/attach/c/0/44/767/44767400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57400"/>
            <a:ext cx="910704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opypast.ru/uploads/posts/1217442092_image00004.jpg"/>
          <p:cNvPicPr>
            <a:picLocks noChangeAspect="1" noChangeArrowheads="1"/>
          </p:cNvPicPr>
          <p:nvPr/>
        </p:nvPicPr>
        <p:blipFill>
          <a:blip r:embed="rId2" cstate="print"/>
          <a:srcRect l="13333" r="29333"/>
          <a:stretch>
            <a:fillRect/>
          </a:stretch>
        </p:blipFill>
        <p:spPr bwMode="auto">
          <a:xfrm>
            <a:off x="4038600" y="228600"/>
            <a:ext cx="2133600" cy="24065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3810000" cy="169277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Пёрышки</a:t>
            </a:r>
          </a:p>
          <a:p>
            <a:r>
              <a:rPr lang="ru-RU" sz="2000" b="1" dirty="0" smtClean="0"/>
              <a:t>Оперение пингвина короткое и  очень плотное. Кончики пёрышек маслянистые и водонепроницаемые.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152400"/>
            <a:ext cx="26670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Лапки</a:t>
            </a:r>
          </a:p>
          <a:p>
            <a:pPr algn="r"/>
            <a:r>
              <a:rPr lang="ru-RU" sz="2000" b="1" dirty="0" smtClean="0"/>
              <a:t>Перепончатые лапы хороши для плаванья, но не очень подходят для ходьбы. Поэтому пингвины чаще скользят, чем шагают.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057400"/>
            <a:ext cx="3810000" cy="20005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Хвост</a:t>
            </a:r>
          </a:p>
          <a:p>
            <a:r>
              <a:rPr lang="ru-RU" sz="2000" b="1" dirty="0" smtClean="0"/>
              <a:t>Короткий хвостик пингвина служит рулём для выполнения манёвров под водой. А на суше он помогает сохранять равновесие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2590800"/>
            <a:ext cx="2819400" cy="292387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Тело</a:t>
            </a:r>
          </a:p>
          <a:p>
            <a:r>
              <a:rPr lang="ru-RU" sz="2000" b="1" dirty="0" smtClean="0"/>
              <a:t>Обтекаемое тельце пингвина приспособлено для движения по воде. Под кожей у пингвина толстый слой жира, который помогает сохранить тело.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438401"/>
            <a:ext cx="2133600" cy="3170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Крылья</a:t>
            </a:r>
          </a:p>
          <a:p>
            <a:pPr algn="ctr"/>
            <a:r>
              <a:rPr lang="ru-RU" sz="2000" b="1" dirty="0" smtClean="0"/>
              <a:t>Эти короткие жёсткие крылышки не пригодны для полётов. Однако в воде они незаменимы, так как служат плавничками.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114800"/>
            <a:ext cx="2971800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Глаза</a:t>
            </a:r>
          </a:p>
          <a:p>
            <a:r>
              <a:rPr lang="ru-RU" sz="2000" b="1" dirty="0" smtClean="0"/>
              <a:t>Под водой пингвин видит лучше, чем на суше. Глаза снабжены прозрачными веками, которые защищают от всякой всячины в ледяной  воде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657671"/>
            <a:ext cx="5257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Клюв</a:t>
            </a:r>
          </a:p>
          <a:p>
            <a:r>
              <a:rPr lang="ru-RU" b="1" dirty="0" smtClean="0"/>
              <a:t>Острый клюв ещё называют «зубцом». Изнутри клюв имеет шершавые бороздки. Им удобно хватать рыбу, которую пингвин глотает целиком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0"/>
            <a:ext cx="8763000" cy="206210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Пингвины обожают компании</a:t>
            </a:r>
          </a:p>
          <a:p>
            <a:pPr algn="just"/>
            <a:r>
              <a:rPr lang="ru-RU" sz="3200" b="1" dirty="0" smtClean="0"/>
              <a:t>Во время сильных морозов пингвины собираются в тесный круг мордашками к центру, чтобы согреться и пережить ненастье.</a:t>
            </a:r>
            <a:endParaRPr lang="ru-RU" sz="3200" b="1" dirty="0"/>
          </a:p>
        </p:txBody>
      </p:sp>
      <p:pic>
        <p:nvPicPr>
          <p:cNvPr id="17410" name="Picture 2" descr="http://www.nn.ru/data/forum/images/2011-11/42102008-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40 миллионов лет назад…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m.ruvr.ru/2012/11/20/1278934021/Icadyptes_BW.jpg"/>
          <p:cNvPicPr>
            <a:picLocks noChangeAspect="1" noChangeArrowheads="1"/>
          </p:cNvPicPr>
          <p:nvPr/>
        </p:nvPicPr>
        <p:blipFill>
          <a:blip r:embed="rId2" cstate="print"/>
          <a:srcRect l="26087" r="25217"/>
          <a:stretch>
            <a:fillRect/>
          </a:stretch>
        </p:blipFill>
        <p:spPr bwMode="auto">
          <a:xfrm>
            <a:off x="5867400" y="2971800"/>
            <a:ext cx="2819400" cy="33732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066800"/>
            <a:ext cx="5029200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Первые пингвины появились 60 миллионов лет назад – через несколько миллионов после того, как вымерли динозавры.</a:t>
            </a:r>
            <a:endParaRPr lang="ru-RU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3.wikia.nocookie.net/__cb20090618171017/fossil/images/c/c7/Waimanu_BW.jpg"/>
          <p:cNvPicPr>
            <a:picLocks noChangeAspect="1" noChangeArrowheads="1"/>
          </p:cNvPicPr>
          <p:nvPr/>
        </p:nvPicPr>
        <p:blipFill>
          <a:blip r:embed="rId2" cstate="print"/>
          <a:srcRect l="5389" t="7937" r="7042" b="7936"/>
          <a:stretch>
            <a:fillRect/>
          </a:stretch>
        </p:blipFill>
        <p:spPr bwMode="auto">
          <a:xfrm>
            <a:off x="1905000" y="152400"/>
            <a:ext cx="49530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495800"/>
            <a:ext cx="8991600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Самый ранний из известных пингвинов – Вайману – обитал на территории нынешней Новой Зеландии. Это была 60-сантиметровая птица.</a:t>
            </a:r>
          </a:p>
          <a:p>
            <a:pPr algn="just"/>
            <a:r>
              <a:rPr lang="ru-RU" sz="2800" b="1" dirty="0" smtClean="0"/>
              <a:t>Вайману были длинноклювыми ныряющими птицами. Летать они не могли. 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914400"/>
            <a:ext cx="4191000" cy="56323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Пингвины учат с учёными</a:t>
            </a:r>
          </a:p>
          <a:p>
            <a:pPr algn="just"/>
            <a:r>
              <a:rPr lang="ru-RU" sz="2400" b="1" dirty="0" smtClean="0"/>
              <a:t>Только учёные живут в Антарктике круглый год. Время от времени птицы буквально окружают людей  и выпрашивают что-нибудь вкусненькое. В 1959 году Антарктика была объявлена землёй мира и науки, поэтому никому не позволено обижать ни одного из 300 000 пар императорских пингвинов, которые населяют этот континент.</a:t>
            </a:r>
            <a:endParaRPr lang="ru-RU" sz="2400" b="1" dirty="0"/>
          </a:p>
        </p:txBody>
      </p:sp>
      <p:pic>
        <p:nvPicPr>
          <p:cNvPr id="18434" name="Picture 2" descr="http://de.rian.ru/images/12488/97/124889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457700" cy="644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</a:rPr>
              <a:t>Пингвины соблюдают очередь</a:t>
            </a:r>
          </a:p>
          <a:p>
            <a:pPr algn="just"/>
            <a:r>
              <a:rPr lang="ru-RU" sz="2800" b="1" dirty="0" smtClean="0"/>
              <a:t>Постепенно, будто по очереди, пингвины из внешнего круга перемещаются к центру, где теплее. И наоборот: те, кто согрелся выходят наружу, чтобы слегка освежиться!</a:t>
            </a:r>
            <a:endParaRPr lang="ru-RU" sz="2800" b="1" dirty="0"/>
          </a:p>
        </p:txBody>
      </p:sp>
      <p:pic>
        <p:nvPicPr>
          <p:cNvPr id="19458" name="Picture 2" descr="http://img.mota.ru/upload/wallpapers/2009/07/15/11/02/3724/animals_780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19400"/>
            <a:ext cx="5031715" cy="37719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679</Words>
  <Application>Microsoft Office PowerPoint</Application>
  <PresentationFormat>Экран (4:3)</PresentationFormat>
  <Paragraphs>91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---</cp:lastModifiedBy>
  <cp:revision>51</cp:revision>
  <dcterms:created xsi:type="dcterms:W3CDTF">2013-10-29T18:56:48Z</dcterms:created>
  <dcterms:modified xsi:type="dcterms:W3CDTF">2016-01-26T19:19:22Z</dcterms:modified>
</cp:coreProperties>
</file>