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914400" y="1219200"/>
            <a:ext cx="76962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Люди, объединенные определёнными формами совместной жизни и деятельности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219200" y="3657600"/>
            <a:ext cx="7924800" cy="21637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8400" y="304800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ОБЩЕСТВО</a:t>
            </a:r>
            <a:endParaRPr lang="ru-RU" sz="5400" b="1" cap="none" spc="0" dirty="0">
              <a:ln w="11430"/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0501" y="3505200"/>
            <a:ext cx="83334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Человеческое общество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(человечество)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1200" y="5334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СЕМЬЯ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dirty="0" smtClean="0"/>
              <a:t>Медведев</a:t>
            </a:r>
          </a:p>
          <a:p>
            <a:pPr eaLnBrk="1" hangingPunct="1">
              <a:buFontTx/>
              <a:buNone/>
            </a:pPr>
            <a:r>
              <a:rPr lang="ru-RU" sz="4800" dirty="0" smtClean="0"/>
              <a:t>Дмитрий</a:t>
            </a:r>
          </a:p>
          <a:p>
            <a:pPr eaLnBrk="1" hangingPunct="1">
              <a:buFontTx/>
              <a:buNone/>
            </a:pPr>
            <a:r>
              <a:rPr lang="ru-RU" sz="4800" dirty="0" smtClean="0"/>
              <a:t>Анатольевич</a:t>
            </a:r>
          </a:p>
        </p:txBody>
      </p:sp>
      <p:pic>
        <p:nvPicPr>
          <p:cNvPr id="1229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628775"/>
            <a:ext cx="3268662" cy="4670425"/>
          </a:xfrm>
          <a:ln w="76200" cmpd="tri">
            <a:solidFill>
              <a:srgbClr val="000066"/>
            </a:solidFill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/>
              <a:t>Председатель Правительства</a:t>
            </a:r>
            <a:r>
              <a:rPr lang="ru-RU" sz="4000" dirty="0" smtClean="0"/>
              <a:t> </a:t>
            </a:r>
            <a:r>
              <a:rPr lang="ru-RU" sz="4000" b="1" dirty="0" smtClean="0"/>
              <a:t>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7200" i="1" dirty="0" smtClean="0">
                <a:solidFill>
                  <a:srgbClr val="FF0000"/>
                </a:solidFill>
                <a:latin typeface="Comic Sans MS" pitchFamily="66" charset="0"/>
              </a:rPr>
              <a:t>Символы России: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4000" b="1" dirty="0" smtClean="0">
                <a:solidFill>
                  <a:srgbClr val="000066"/>
                </a:solidFill>
              </a:rPr>
              <a:t> ГЕРБ,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4000" b="1" dirty="0" smtClean="0">
                <a:solidFill>
                  <a:srgbClr val="000066"/>
                </a:solidFill>
              </a:rPr>
              <a:t> ФЛАГ,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4000" b="1" dirty="0" smtClean="0">
                <a:solidFill>
                  <a:srgbClr val="000066"/>
                </a:solidFill>
              </a:rPr>
              <a:t> ГИМН.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221163"/>
            <a:ext cx="2736850" cy="2093912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268413"/>
            <a:ext cx="2305050" cy="2235200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168525"/>
            <a:ext cx="2808288" cy="2124075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ic0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0"/>
            <a:ext cx="1419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as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3495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af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af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49500"/>
            <a:ext cx="279558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af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ca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ceu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663825" y="2565400"/>
            <a:ext cx="32848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нашей планете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проживает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6,5 миллиардов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людей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ra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432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ra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0"/>
            <a:ext cx="284321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abo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76475"/>
            <a:ext cx="28432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peo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725988"/>
            <a:ext cx="2843212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peo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06938"/>
            <a:ext cx="2868613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tou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2205038"/>
            <a:ext cx="2843212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481263" y="2922588"/>
            <a:ext cx="37815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народ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имеет свою религию,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свою культуру,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хранит и чтит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свои традиции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труде, в одежде,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постройках жилищ,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питании.</a:t>
            </a:r>
          </a:p>
          <a:p>
            <a:pPr algn="ctr">
              <a:defRPr/>
            </a:pP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40" name="Picture 12" descr="dic008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333375"/>
            <a:ext cx="30972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au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573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n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au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eu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35734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af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2636838"/>
            <a:ext cx="6235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Люди  имеют разный цвет кожи,</a:t>
            </a:r>
          </a:p>
          <a:p>
            <a:pPr algn="ctr">
              <a:defRPr/>
            </a:pPr>
            <a:r>
              <a:rPr lang="ru-RU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Проживают в разных странах.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3400" y="304799"/>
          <a:ext cx="8458200" cy="60362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9400"/>
                <a:gridCol w="2819400"/>
                <a:gridCol w="2819400"/>
              </a:tblGrid>
              <a:tr h="82404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НАРОД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ЧИСЛЕННОСТЬ</a:t>
                      </a:r>
                    </a:p>
                    <a:p>
                      <a:pPr algn="ctr"/>
                      <a:r>
                        <a:rPr lang="ru-RU" sz="2400" b="1" dirty="0" smtClean="0"/>
                        <a:t>(млн.чел)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СТРАНА ПРОЖИВАНИЯ</a:t>
                      </a:r>
                      <a:endParaRPr lang="ru-RU" sz="2400" b="1" dirty="0"/>
                    </a:p>
                  </a:txBody>
                  <a:tcPr/>
                </a:tc>
              </a:tr>
              <a:tr h="71122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Китайцы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1220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Китай</a:t>
                      </a:r>
                      <a:endParaRPr lang="ru-RU" sz="2800" b="1" dirty="0"/>
                    </a:p>
                  </a:txBody>
                  <a:tcPr/>
                </a:tc>
              </a:tr>
              <a:tr h="71122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Индусы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244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Индия</a:t>
                      </a:r>
                      <a:endParaRPr lang="ru-RU" sz="2800" b="1" dirty="0"/>
                    </a:p>
                  </a:txBody>
                  <a:tcPr/>
                </a:tc>
              </a:tr>
              <a:tr h="71122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Американцы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194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США</a:t>
                      </a:r>
                      <a:endParaRPr lang="ru-RU" sz="2800" b="1" dirty="0"/>
                    </a:p>
                  </a:txBody>
                  <a:tcPr/>
                </a:tc>
              </a:tr>
              <a:tr h="71122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Бенгальцы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190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Индия</a:t>
                      </a:r>
                    </a:p>
                    <a:p>
                      <a:r>
                        <a:rPr lang="ru-RU" sz="2800" b="1" dirty="0" smtClean="0"/>
                        <a:t>Бангладеш</a:t>
                      </a:r>
                      <a:endParaRPr lang="ru-RU" sz="2800" b="1" dirty="0"/>
                    </a:p>
                  </a:txBody>
                  <a:tcPr/>
                </a:tc>
              </a:tr>
              <a:tr h="71122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Бразильцы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149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Бразилия</a:t>
                      </a:r>
                      <a:endParaRPr lang="ru-RU" sz="2800" b="1" dirty="0"/>
                    </a:p>
                  </a:txBody>
                  <a:tcPr/>
                </a:tc>
              </a:tr>
              <a:tr h="71122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Русские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146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Россия</a:t>
                      </a:r>
                      <a:endParaRPr lang="ru-RU" sz="2800" b="1" dirty="0"/>
                    </a:p>
                  </a:txBody>
                  <a:tcPr/>
                </a:tc>
              </a:tr>
              <a:tr h="71122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Японцы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126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Япония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484313"/>
            <a:ext cx="74168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9600" b="1" i="1" smtClean="0">
                <a:solidFill>
                  <a:srgbClr val="FF0000"/>
                </a:solidFill>
                <a:latin typeface="Monotype Corsiva" pitchFamily="66" charset="0"/>
              </a:rPr>
              <a:t>Российская Федерация.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81525"/>
            <a:ext cx="6400800" cy="1584325"/>
          </a:xfrm>
        </p:spPr>
        <p:txBody>
          <a:bodyPr/>
          <a:lstStyle/>
          <a:p>
            <a:pPr eaLnBrk="1" hangingPunct="1"/>
            <a:r>
              <a:rPr lang="ru-RU" sz="6000" smtClean="0"/>
              <a:t>    1991г.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3789363"/>
            <a:ext cx="21891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860800"/>
            <a:ext cx="2808288" cy="2616200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800" b="1" smtClean="0">
                <a:solidFill>
                  <a:srgbClr val="000066"/>
                </a:solidFill>
                <a:latin typeface="Comic Sans MS" pitchFamily="66" charset="0"/>
              </a:rPr>
              <a:t>Российская федерация.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96975"/>
            <a:ext cx="8569325" cy="5400675"/>
          </a:xfrm>
          <a:ln w="76200" cmpd="tri">
            <a:solidFill>
              <a:srgbClr val="000066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19075"/>
            <a:ext cx="4176713" cy="2801938"/>
          </a:xfrm>
          <a:ln w="76200" cmpd="tri">
            <a:solidFill>
              <a:srgbClr val="000066"/>
            </a:solidFill>
          </a:ln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60350"/>
            <a:ext cx="1831975" cy="2305050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581525"/>
            <a:ext cx="1584325" cy="2087563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09800"/>
            <a:ext cx="1655762" cy="2303462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2781300"/>
            <a:ext cx="2016125" cy="1679575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717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4868863"/>
            <a:ext cx="2376488" cy="1830387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7177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981075"/>
            <a:ext cx="1665288" cy="2592388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7178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4711700"/>
            <a:ext cx="2160588" cy="1954213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2057400" y="3200400"/>
            <a:ext cx="2116138" cy="2076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160 народов живут на территории России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16113"/>
            <a:ext cx="3168650" cy="4210050"/>
          </a:xfrm>
          <a:ln w="76200" cmpd="tri">
            <a:solidFill>
              <a:srgbClr val="000066"/>
            </a:solidFill>
          </a:ln>
        </p:spPr>
      </p:pic>
      <p:sp>
        <p:nvSpPr>
          <p:cNvPr id="21509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2205038"/>
            <a:ext cx="4038600" cy="3921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dirty="0" smtClean="0"/>
              <a:t> </a:t>
            </a:r>
            <a:r>
              <a:rPr lang="ru-RU" sz="4000" dirty="0" smtClean="0"/>
              <a:t>Путин</a:t>
            </a:r>
          </a:p>
          <a:p>
            <a:pPr eaLnBrk="1" hangingPunct="1">
              <a:buFontTx/>
              <a:buNone/>
            </a:pPr>
            <a:r>
              <a:rPr lang="ru-RU" sz="4000" dirty="0" smtClean="0"/>
              <a:t> Владимир </a:t>
            </a:r>
          </a:p>
          <a:p>
            <a:pPr eaLnBrk="1" hangingPunct="1">
              <a:buFontTx/>
              <a:buNone/>
            </a:pPr>
            <a:r>
              <a:rPr lang="ru-RU" sz="4000" dirty="0" smtClean="0"/>
              <a:t> Владимирович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228600"/>
            <a:ext cx="83058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Президент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136</Words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Российская Федерация.</vt:lpstr>
      <vt:lpstr> Российская федерация.</vt:lpstr>
      <vt:lpstr>Слайд 8</vt:lpstr>
      <vt:lpstr>Слайд 9</vt:lpstr>
      <vt:lpstr>Председатель Правительства России</vt:lpstr>
      <vt:lpstr>Символы России: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2011-09-12T16:46:40Z</dcterms:created>
  <dcterms:modified xsi:type="dcterms:W3CDTF">2016-01-24T10:07:44Z</dcterms:modified>
</cp:coreProperties>
</file>