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49" y="0"/>
            <a:ext cx="915184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5616624"/>
          </a:xfrm>
        </p:spPr>
        <p:txBody>
          <a:bodyPr>
            <a:normAutofit/>
          </a:bodyPr>
          <a:lstStyle/>
          <a:p>
            <a:r>
              <a:rPr lang="ru-RU" sz="4500" b="1" dirty="0" smtClean="0">
                <a:solidFill>
                  <a:schemeClr val="bg1"/>
                </a:solidFill>
              </a:rPr>
              <a:t>- Я не умел, а теперь умею…</a:t>
            </a:r>
            <a:br>
              <a:rPr lang="ru-RU" sz="4500" b="1" dirty="0" smtClean="0">
                <a:solidFill>
                  <a:schemeClr val="bg1"/>
                </a:solidFill>
              </a:rPr>
            </a:br>
            <a:r>
              <a:rPr lang="ru-RU" sz="4500" b="1" dirty="0" smtClean="0">
                <a:solidFill>
                  <a:schemeClr val="bg1"/>
                </a:solidFill>
              </a:rPr>
              <a:t/>
            </a:r>
            <a:br>
              <a:rPr lang="ru-RU" sz="4500" b="1" dirty="0" smtClean="0">
                <a:solidFill>
                  <a:schemeClr val="bg1"/>
                </a:solidFill>
              </a:rPr>
            </a:br>
            <a:r>
              <a:rPr lang="ru-RU" sz="4500" b="1" dirty="0" smtClean="0">
                <a:solidFill>
                  <a:schemeClr val="bg1"/>
                </a:solidFill>
              </a:rPr>
              <a:t>- Сегодня на уроке я научился…</a:t>
            </a:r>
            <a:br>
              <a:rPr lang="ru-RU" sz="4500" b="1" dirty="0" smtClean="0">
                <a:solidFill>
                  <a:schemeClr val="bg1"/>
                </a:solidFill>
              </a:rPr>
            </a:br>
            <a:r>
              <a:rPr lang="ru-RU" sz="4500" b="1" dirty="0" smtClean="0">
                <a:solidFill>
                  <a:schemeClr val="bg1"/>
                </a:solidFill>
              </a:rPr>
              <a:t/>
            </a:r>
            <a:br>
              <a:rPr lang="ru-RU" sz="4500" b="1" dirty="0" smtClean="0">
                <a:solidFill>
                  <a:schemeClr val="bg1"/>
                </a:solidFill>
              </a:rPr>
            </a:br>
            <a:r>
              <a:rPr lang="ru-RU" sz="4500" b="1" dirty="0" smtClean="0">
                <a:solidFill>
                  <a:schemeClr val="bg1"/>
                </a:solidFill>
              </a:rPr>
              <a:t>- Труднее всего мне было…</a:t>
            </a:r>
            <a:endParaRPr lang="ru-RU" sz="4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963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- Я не умел, а теперь умею…  - Сегодня на уроке я научился…  - Труднее всего мне было…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Я не умел, а теперь умею…  - Сегодня на уроке я научился…  - Труднее всего мне было…</dc:title>
  <dc:creator>Людмила</dc:creator>
  <cp:lastModifiedBy>Людмила</cp:lastModifiedBy>
  <cp:revision>1</cp:revision>
  <dcterms:created xsi:type="dcterms:W3CDTF">2016-01-17T20:53:41Z</dcterms:created>
  <dcterms:modified xsi:type="dcterms:W3CDTF">2016-01-17T20:57:16Z</dcterms:modified>
</cp:coreProperties>
</file>