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10000">
              <a:srgbClr val="0A128C"/>
            </a:gs>
            <a:gs pos="50000">
              <a:srgbClr val="181CC7"/>
            </a:gs>
            <a:gs pos="90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5500" b="1" i="1" dirty="0">
                <a:solidFill>
                  <a:srgbClr val="FFFF00"/>
                </a:solidFill>
              </a:rPr>
              <a:t>Спиши пары слов, </a:t>
            </a:r>
            <a:br>
              <a:rPr lang="ru-RU" sz="5500" b="1" i="1" dirty="0">
                <a:solidFill>
                  <a:srgbClr val="FFFF00"/>
                </a:solidFill>
              </a:rPr>
            </a:br>
            <a:r>
              <a:rPr lang="ru-RU" sz="5500" b="1" i="1" dirty="0">
                <a:solidFill>
                  <a:srgbClr val="FFFF00"/>
                </a:solidFill>
              </a:rPr>
              <a:t>раскрывая скобки</a:t>
            </a:r>
            <a:r>
              <a:rPr lang="ru-RU" sz="5500" b="1" i="1" dirty="0" smtClean="0">
                <a:solidFill>
                  <a:srgbClr val="FFFF00"/>
                </a:solidFill>
              </a:rPr>
              <a:t>: </a:t>
            </a:r>
            <a:r>
              <a:rPr lang="ru-RU" sz="2000" b="1" i="1" dirty="0">
                <a:solidFill>
                  <a:srgbClr val="FFFF00"/>
                </a:solidFill>
              </a:rPr>
              <a:t/>
            </a:r>
            <a:br>
              <a:rPr lang="ru-RU" sz="2000" b="1" i="1" dirty="0">
                <a:solidFill>
                  <a:srgbClr val="FFFF00"/>
                </a:solidFill>
              </a:rPr>
            </a:b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5500" b="1" dirty="0">
                <a:solidFill>
                  <a:srgbClr val="FFFF00"/>
                </a:solidFill>
              </a:rPr>
              <a:t/>
            </a:r>
            <a:br>
              <a:rPr lang="ru-RU" sz="5500" b="1" dirty="0">
                <a:solidFill>
                  <a:srgbClr val="FFFF00"/>
                </a:solidFill>
              </a:rPr>
            </a:br>
            <a:r>
              <a:rPr lang="ru-RU" sz="6000" b="1" dirty="0" err="1">
                <a:solidFill>
                  <a:schemeClr val="bg1"/>
                </a:solidFill>
              </a:rPr>
              <a:t>ули</a:t>
            </a:r>
            <a:r>
              <a:rPr lang="ru-RU" sz="6000" b="1" dirty="0">
                <a:solidFill>
                  <a:schemeClr val="bg1"/>
                </a:solidFill>
              </a:rPr>
              <a:t>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 строи[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</a:t>
            </a:r>
            <a:br>
              <a:rPr lang="ru-RU" sz="6000" b="1" dirty="0">
                <a:solidFill>
                  <a:schemeClr val="bg1"/>
                </a:solidFill>
              </a:rPr>
            </a:br>
            <a:r>
              <a:rPr lang="ru-RU" sz="6000" b="1" dirty="0">
                <a:solidFill>
                  <a:schemeClr val="bg1"/>
                </a:solidFill>
              </a:rPr>
              <a:t>звонко смея[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</a:t>
            </a:r>
            <a:br>
              <a:rPr lang="ru-RU" sz="6000" b="1" dirty="0">
                <a:solidFill>
                  <a:schemeClr val="bg1"/>
                </a:solidFill>
              </a:rPr>
            </a:br>
            <a:r>
              <a:rPr lang="ru-RU" sz="6000" b="1" dirty="0">
                <a:solidFill>
                  <a:schemeClr val="bg1"/>
                </a:solidFill>
              </a:rPr>
              <a:t>обещал верну[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</a:t>
            </a:r>
            <a:br>
              <a:rPr lang="ru-RU" sz="6000" b="1" dirty="0">
                <a:solidFill>
                  <a:schemeClr val="bg1"/>
                </a:solidFill>
              </a:rPr>
            </a:br>
            <a:r>
              <a:rPr lang="ru-RU" sz="6000" b="1" dirty="0">
                <a:solidFill>
                  <a:schemeClr val="bg1"/>
                </a:solidFill>
              </a:rPr>
              <a:t>сини[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 – </a:t>
            </a:r>
            <a:r>
              <a:rPr lang="ru-RU" sz="6000" b="1" dirty="0" err="1">
                <a:solidFill>
                  <a:schemeClr val="bg1"/>
                </a:solidFill>
              </a:rPr>
              <a:t>пти</a:t>
            </a:r>
            <a:r>
              <a:rPr lang="ru-RU" sz="6000" b="1" dirty="0">
                <a:solidFill>
                  <a:schemeClr val="bg1"/>
                </a:solidFill>
              </a:rPr>
              <a:t>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</a:t>
            </a:r>
            <a:br>
              <a:rPr lang="ru-RU" sz="6000" b="1" dirty="0">
                <a:solidFill>
                  <a:schemeClr val="bg1"/>
                </a:solidFill>
              </a:rPr>
            </a:br>
            <a:r>
              <a:rPr lang="ru-RU" sz="6000" b="1" dirty="0">
                <a:solidFill>
                  <a:schemeClr val="bg1"/>
                </a:solidFill>
              </a:rPr>
              <a:t>купа[</a:t>
            </a:r>
            <a:r>
              <a:rPr lang="ru-RU" sz="6000" b="1" dirty="0" err="1">
                <a:solidFill>
                  <a:schemeClr val="bg1"/>
                </a:solidFill>
              </a:rPr>
              <a:t>ца</a:t>
            </a:r>
            <a:r>
              <a:rPr lang="ru-RU" sz="6000" b="1" dirty="0">
                <a:solidFill>
                  <a:schemeClr val="bg1"/>
                </a:solidFill>
              </a:rPr>
              <a:t>] в </a:t>
            </a:r>
            <a:r>
              <a:rPr lang="ru-RU" sz="6000" b="1" dirty="0" smtClean="0">
                <a:solidFill>
                  <a:schemeClr val="bg1"/>
                </a:solidFill>
              </a:rPr>
              <a:t>море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2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FFFF00"/>
                </a:solidFill>
              </a:rPr>
              <a:t>Проверь себя:</a:t>
            </a:r>
            <a:r>
              <a:rPr lang="ru-RU" sz="6000" b="1" dirty="0">
                <a:solidFill>
                  <a:srgbClr val="FFFF00"/>
                </a:solidFill>
              </a:rPr>
              <a:t/>
            </a:r>
            <a:br>
              <a:rPr lang="ru-RU" sz="6000" b="1" dirty="0">
                <a:solidFill>
                  <a:srgbClr val="FFFF00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6000" b="1" dirty="0">
                <a:solidFill>
                  <a:schemeClr val="bg1"/>
                </a:solidFill>
              </a:rPr>
              <a:t/>
            </a:r>
            <a:br>
              <a:rPr lang="ru-RU" sz="6000" b="1" dirty="0">
                <a:solidFill>
                  <a:schemeClr val="bg1"/>
                </a:solidFill>
              </a:rPr>
            </a:br>
            <a:r>
              <a:rPr lang="ru-RU" sz="6500" b="1" dirty="0" smtClean="0">
                <a:solidFill>
                  <a:schemeClr val="bg1"/>
                </a:solidFill>
              </a:rPr>
              <a:t>ули</a:t>
            </a:r>
            <a:r>
              <a:rPr lang="ru-RU" sz="6500" b="1" dirty="0" smtClean="0">
                <a:solidFill>
                  <a:srgbClr val="FF0000"/>
                </a:solidFill>
              </a:rPr>
              <a:t>ца</a:t>
            </a:r>
            <a:r>
              <a:rPr lang="ru-RU" sz="6500" b="1" dirty="0" smtClean="0">
                <a:solidFill>
                  <a:schemeClr val="bg1"/>
                </a:solidFill>
              </a:rPr>
              <a:t> строи</a:t>
            </a:r>
            <a:r>
              <a:rPr lang="ru-RU" sz="6500" b="1" dirty="0" smtClean="0">
                <a:solidFill>
                  <a:srgbClr val="FF0000"/>
                </a:solidFill>
              </a:rPr>
              <a:t>тся</a:t>
            </a:r>
            <a:r>
              <a:rPr lang="ru-RU" sz="6500" b="1" dirty="0">
                <a:solidFill>
                  <a:schemeClr val="bg1"/>
                </a:solidFill>
              </a:rPr>
              <a:t/>
            </a:r>
            <a:br>
              <a:rPr lang="ru-RU" sz="6500" b="1" dirty="0">
                <a:solidFill>
                  <a:schemeClr val="bg1"/>
                </a:solidFill>
              </a:rPr>
            </a:br>
            <a:r>
              <a:rPr lang="ru-RU" sz="6500" b="1" dirty="0">
                <a:solidFill>
                  <a:schemeClr val="bg1"/>
                </a:solidFill>
              </a:rPr>
              <a:t>звонко </a:t>
            </a:r>
            <a:r>
              <a:rPr lang="ru-RU" sz="6500" b="1" dirty="0" smtClean="0">
                <a:solidFill>
                  <a:schemeClr val="bg1"/>
                </a:solidFill>
              </a:rPr>
              <a:t>смея</a:t>
            </a:r>
            <a:r>
              <a:rPr lang="ru-RU" sz="6500" b="1" dirty="0" smtClean="0">
                <a:solidFill>
                  <a:srgbClr val="FF0000"/>
                </a:solidFill>
              </a:rPr>
              <a:t>ться</a:t>
            </a:r>
            <a:r>
              <a:rPr lang="ru-RU" sz="6500" b="1" dirty="0" smtClean="0">
                <a:solidFill>
                  <a:schemeClr val="bg1"/>
                </a:solidFill>
              </a:rPr>
              <a:t/>
            </a:r>
            <a:br>
              <a:rPr lang="ru-RU" sz="6500" b="1" dirty="0" smtClean="0">
                <a:solidFill>
                  <a:schemeClr val="bg1"/>
                </a:solidFill>
              </a:rPr>
            </a:br>
            <a:r>
              <a:rPr lang="ru-RU" sz="6500" b="1" dirty="0" smtClean="0">
                <a:solidFill>
                  <a:schemeClr val="bg1"/>
                </a:solidFill>
              </a:rPr>
              <a:t>обещал верну</a:t>
            </a:r>
            <a:r>
              <a:rPr lang="ru-RU" sz="6500" b="1" dirty="0" smtClean="0">
                <a:solidFill>
                  <a:srgbClr val="FF0000"/>
                </a:solidFill>
              </a:rPr>
              <a:t>ться</a:t>
            </a:r>
            <a:r>
              <a:rPr lang="ru-RU" sz="6500" b="1" dirty="0">
                <a:solidFill>
                  <a:schemeClr val="bg1"/>
                </a:solidFill>
              </a:rPr>
              <a:t/>
            </a:r>
            <a:br>
              <a:rPr lang="ru-RU" sz="6500" b="1" dirty="0">
                <a:solidFill>
                  <a:schemeClr val="bg1"/>
                </a:solidFill>
              </a:rPr>
            </a:br>
            <a:r>
              <a:rPr lang="ru-RU" sz="6500" b="1" dirty="0" smtClean="0">
                <a:solidFill>
                  <a:schemeClr val="bg1"/>
                </a:solidFill>
              </a:rPr>
              <a:t>сини</a:t>
            </a:r>
            <a:r>
              <a:rPr lang="ru-RU" sz="6500" b="1" dirty="0" smtClean="0">
                <a:solidFill>
                  <a:srgbClr val="FF0000"/>
                </a:solidFill>
              </a:rPr>
              <a:t>ца</a:t>
            </a:r>
            <a:r>
              <a:rPr lang="ru-RU" sz="6500" b="1" dirty="0" smtClean="0">
                <a:solidFill>
                  <a:schemeClr val="bg1"/>
                </a:solidFill>
              </a:rPr>
              <a:t> </a:t>
            </a:r>
            <a:r>
              <a:rPr lang="ru-RU" sz="6500" b="1" dirty="0">
                <a:solidFill>
                  <a:schemeClr val="bg1"/>
                </a:solidFill>
              </a:rPr>
              <a:t>– </a:t>
            </a:r>
            <a:r>
              <a:rPr lang="ru-RU" sz="6500" b="1" dirty="0" smtClean="0">
                <a:solidFill>
                  <a:schemeClr val="bg1"/>
                </a:solidFill>
              </a:rPr>
              <a:t>пти</a:t>
            </a:r>
            <a:r>
              <a:rPr lang="ru-RU" sz="6500" b="1" dirty="0" smtClean="0">
                <a:solidFill>
                  <a:srgbClr val="FF0000"/>
                </a:solidFill>
              </a:rPr>
              <a:t>ца</a:t>
            </a:r>
            <a:r>
              <a:rPr lang="ru-RU" sz="6500" b="1" dirty="0">
                <a:solidFill>
                  <a:schemeClr val="bg1"/>
                </a:solidFill>
              </a:rPr>
              <a:t/>
            </a:r>
            <a:br>
              <a:rPr lang="ru-RU" sz="6500" b="1" dirty="0">
                <a:solidFill>
                  <a:schemeClr val="bg1"/>
                </a:solidFill>
              </a:rPr>
            </a:br>
            <a:r>
              <a:rPr lang="ru-RU" sz="6500" b="1" dirty="0" smtClean="0">
                <a:solidFill>
                  <a:schemeClr val="bg1"/>
                </a:solidFill>
              </a:rPr>
              <a:t>купа</a:t>
            </a:r>
            <a:r>
              <a:rPr lang="ru-RU" sz="6500" b="1" dirty="0" smtClean="0">
                <a:solidFill>
                  <a:srgbClr val="FF0000"/>
                </a:solidFill>
              </a:rPr>
              <a:t>ться</a:t>
            </a:r>
            <a:r>
              <a:rPr lang="ru-RU" sz="6500" b="1" dirty="0" smtClean="0">
                <a:solidFill>
                  <a:schemeClr val="bg1"/>
                </a:solidFill>
              </a:rPr>
              <a:t> </a:t>
            </a:r>
            <a:r>
              <a:rPr lang="ru-RU" sz="6500" b="1" dirty="0">
                <a:solidFill>
                  <a:schemeClr val="bg1"/>
                </a:solidFill>
              </a:rPr>
              <a:t>в море</a:t>
            </a:r>
          </a:p>
        </p:txBody>
      </p:sp>
    </p:spTree>
    <p:extLst>
      <p:ext uri="{BB962C8B-B14F-4D97-AF65-F5344CB8AC3E}">
        <p14:creationId xmlns:p14="http://schemas.microsoft.com/office/powerpoint/2010/main" val="19371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Спиши пары слов,  раскрывая скобки:    ули[ца] строи[ца] звонко смея[ца] обещал верну[ца] сини[ца] – пти[ца] купа[ца] в море</vt:lpstr>
      <vt:lpstr>Проверь себя:   улица строится звонко смеяться обещал вернуться синица – птица купаться в море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Спиши пары слов,  раскрывая скобки:   ули[ца] строи[ца] звонко смея[ца] обещал верну[ца] сини[ца] – пти[ца] купа[ца] в море</dc:title>
  <dc:creator>Людмила</dc:creator>
  <cp:lastModifiedBy>Людмила</cp:lastModifiedBy>
  <cp:revision>2</cp:revision>
  <dcterms:created xsi:type="dcterms:W3CDTF">2016-01-18T20:09:48Z</dcterms:created>
  <dcterms:modified xsi:type="dcterms:W3CDTF">2016-01-18T20:17:46Z</dcterms:modified>
</cp:coreProperties>
</file>