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</a:bodyPr>
          <a:lstStyle/>
          <a:p>
            <a:r>
              <a:rPr lang="ru-RU" sz="7500" b="1" dirty="0" smtClean="0"/>
              <a:t>Цели и задачи урока</a:t>
            </a:r>
            <a:endParaRPr lang="ru-RU" sz="75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4056"/>
            <a:ext cx="9173241" cy="5393944"/>
          </a:xfrm>
        </p:spPr>
      </p:pic>
    </p:spTree>
    <p:extLst>
      <p:ext uri="{BB962C8B-B14F-4D97-AF65-F5344CB8AC3E}">
        <p14:creationId xmlns:p14="http://schemas.microsoft.com/office/powerpoint/2010/main" val="11749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" y="-4625"/>
            <a:ext cx="9138531" cy="692117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6048672"/>
          </a:xfrm>
        </p:spPr>
        <p:txBody>
          <a:bodyPr>
            <a:normAutofit/>
          </a:bodyPr>
          <a:lstStyle/>
          <a:p>
            <a:r>
              <a:rPr lang="ru-RU" sz="5500" b="1" dirty="0" smtClean="0">
                <a:solidFill>
                  <a:schemeClr val="bg1"/>
                </a:solidFill>
              </a:rPr>
              <a:t>1. Уметь распознавать </a:t>
            </a:r>
            <a:br>
              <a:rPr lang="ru-RU" sz="5500" b="1" dirty="0" smtClean="0">
                <a:solidFill>
                  <a:schemeClr val="bg1"/>
                </a:solidFill>
              </a:rPr>
            </a:br>
            <a:r>
              <a:rPr lang="ru-RU" sz="5500" b="1" dirty="0" smtClean="0">
                <a:solidFill>
                  <a:schemeClr val="bg1"/>
                </a:solidFill>
              </a:rPr>
              <a:t>неопределённую </a:t>
            </a:r>
            <a:r>
              <a:rPr lang="ru-RU" sz="5500" b="1" dirty="0" smtClean="0">
                <a:solidFill>
                  <a:schemeClr val="bg1"/>
                </a:solidFill>
              </a:rPr>
              <a:t>форму </a:t>
            </a:r>
            <a:r>
              <a:rPr lang="ru-RU" sz="5500" b="1" dirty="0" smtClean="0">
                <a:solidFill>
                  <a:schemeClr val="bg1"/>
                </a:solidFill>
              </a:rPr>
              <a:t>глагола среди </a:t>
            </a:r>
            <a:br>
              <a:rPr lang="ru-RU" sz="5500" b="1" dirty="0" smtClean="0">
                <a:solidFill>
                  <a:schemeClr val="bg1"/>
                </a:solidFill>
              </a:rPr>
            </a:br>
            <a:r>
              <a:rPr lang="ru-RU" sz="5500" b="1" dirty="0" smtClean="0">
                <a:solidFill>
                  <a:schemeClr val="bg1"/>
                </a:solidFill>
              </a:rPr>
              <a:t>других частей речи</a:t>
            </a:r>
            <a:endParaRPr lang="ru-RU" sz="5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6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1"/>
            <a:ext cx="9144000" cy="692531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6048672"/>
          </a:xfrm>
        </p:spPr>
        <p:txBody>
          <a:bodyPr>
            <a:normAutofit/>
          </a:bodyPr>
          <a:lstStyle/>
          <a:p>
            <a:r>
              <a:rPr lang="ru-RU" sz="5500" b="1" dirty="0" smtClean="0">
                <a:solidFill>
                  <a:schemeClr val="bg1"/>
                </a:solidFill>
              </a:rPr>
              <a:t>2. Ставить глагол </a:t>
            </a:r>
            <a:br>
              <a:rPr lang="ru-RU" sz="5500" b="1" dirty="0" smtClean="0">
                <a:solidFill>
                  <a:schemeClr val="bg1"/>
                </a:solidFill>
              </a:rPr>
            </a:br>
            <a:r>
              <a:rPr lang="ru-RU" sz="5500" b="1" dirty="0" smtClean="0">
                <a:solidFill>
                  <a:schemeClr val="bg1"/>
                </a:solidFill>
              </a:rPr>
              <a:t>в неопределённую </a:t>
            </a:r>
            <a:br>
              <a:rPr lang="ru-RU" sz="5500" b="1" dirty="0" smtClean="0">
                <a:solidFill>
                  <a:schemeClr val="bg1"/>
                </a:solidFill>
              </a:rPr>
            </a:br>
            <a:r>
              <a:rPr lang="ru-RU" sz="5500" b="1" dirty="0" smtClean="0">
                <a:solidFill>
                  <a:schemeClr val="bg1"/>
                </a:solidFill>
              </a:rPr>
              <a:t>форму</a:t>
            </a:r>
            <a:endParaRPr lang="ru-RU" sz="5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20"/>
            <a:ext cx="9144000" cy="69253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6120680"/>
          </a:xfrm>
        </p:spPr>
        <p:txBody>
          <a:bodyPr>
            <a:normAutofit/>
          </a:bodyPr>
          <a:lstStyle/>
          <a:p>
            <a:r>
              <a:rPr lang="ru-RU" sz="5500" b="1" dirty="0" smtClean="0">
                <a:solidFill>
                  <a:schemeClr val="bg1"/>
                </a:solidFill>
              </a:rPr>
              <a:t>3. Правильно писать неопределённую </a:t>
            </a:r>
            <a:br>
              <a:rPr lang="ru-RU" sz="5500" b="1" dirty="0" smtClean="0">
                <a:solidFill>
                  <a:schemeClr val="bg1"/>
                </a:solidFill>
              </a:rPr>
            </a:br>
            <a:r>
              <a:rPr lang="ru-RU" sz="5500" b="1" dirty="0" smtClean="0">
                <a:solidFill>
                  <a:schemeClr val="bg1"/>
                </a:solidFill>
              </a:rPr>
              <a:t>форму глагола</a:t>
            </a:r>
            <a:endParaRPr lang="ru-RU" sz="5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Цели и задачи урока</vt:lpstr>
      <vt:lpstr>1. Уметь распознавать  неопределённую форму глагола среди  других частей речи</vt:lpstr>
      <vt:lpstr>2. Ставить глагол  в неопределённую  форму</vt:lpstr>
      <vt:lpstr>3. Правильно писать неопределённую  форму глагола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и задачи урока</dc:title>
  <dc:creator>Людмила</dc:creator>
  <cp:lastModifiedBy>Людмила</cp:lastModifiedBy>
  <cp:revision>6</cp:revision>
  <dcterms:created xsi:type="dcterms:W3CDTF">2016-01-17T16:12:14Z</dcterms:created>
  <dcterms:modified xsi:type="dcterms:W3CDTF">2016-01-19T17:57:19Z</dcterms:modified>
</cp:coreProperties>
</file>