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6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26839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37" y="188640"/>
            <a:ext cx="6091207" cy="6467108"/>
          </a:xfrm>
        </p:spPr>
      </p:pic>
    </p:spTree>
    <p:extLst>
      <p:ext uri="{BB962C8B-B14F-4D97-AF65-F5344CB8AC3E}">
        <p14:creationId xmlns:p14="http://schemas.microsoft.com/office/powerpoint/2010/main" val="35190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0" y="116632"/>
            <a:ext cx="8212516" cy="6192688"/>
          </a:xfrm>
        </p:spPr>
      </p:pic>
    </p:spTree>
    <p:extLst>
      <p:ext uri="{BB962C8B-B14F-4D97-AF65-F5344CB8AC3E}">
        <p14:creationId xmlns:p14="http://schemas.microsoft.com/office/powerpoint/2010/main" val="38868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4" y="239952"/>
            <a:ext cx="8943062" cy="6501417"/>
          </a:xfrm>
        </p:spPr>
      </p:pic>
    </p:spTree>
    <p:extLst>
      <p:ext uri="{BB962C8B-B14F-4D97-AF65-F5344CB8AC3E}">
        <p14:creationId xmlns:p14="http://schemas.microsoft.com/office/powerpoint/2010/main" val="28275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4</cp:revision>
  <dcterms:created xsi:type="dcterms:W3CDTF">2016-01-17T15:51:56Z</dcterms:created>
  <dcterms:modified xsi:type="dcterms:W3CDTF">2016-01-17T16:10:52Z</dcterms:modified>
</cp:coreProperties>
</file>