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7807AD3-9128-46C1-94CE-3E515FF7744F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5363B8B-5102-421E-8DB5-697BF6865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7AD3-9128-46C1-94CE-3E515FF7744F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3B8B-5102-421E-8DB5-697BF6865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7AD3-9128-46C1-94CE-3E515FF7744F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3B8B-5102-421E-8DB5-697BF6865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807AD3-9128-46C1-94CE-3E515FF7744F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363B8B-5102-421E-8DB5-697BF68654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7807AD3-9128-46C1-94CE-3E515FF7744F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5363B8B-5102-421E-8DB5-697BF6865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7AD3-9128-46C1-94CE-3E515FF7744F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3B8B-5102-421E-8DB5-697BF68654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7AD3-9128-46C1-94CE-3E515FF7744F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3B8B-5102-421E-8DB5-697BF68654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807AD3-9128-46C1-94CE-3E515FF7744F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363B8B-5102-421E-8DB5-697BF68654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7AD3-9128-46C1-94CE-3E515FF7744F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3B8B-5102-421E-8DB5-697BF6865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807AD3-9128-46C1-94CE-3E515FF7744F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363B8B-5102-421E-8DB5-697BF68654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807AD3-9128-46C1-94CE-3E515FF7744F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363B8B-5102-421E-8DB5-697BF68654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7807AD3-9128-46C1-94CE-3E515FF7744F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363B8B-5102-421E-8DB5-697BF6865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428604"/>
            <a:ext cx="6172200" cy="178595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B050"/>
                </a:solidFill>
                <a:latin typeface="Comic Sans MS" pitchFamily="66" charset="0"/>
              </a:rPr>
              <a:t>Самые старые деревья в мире</a:t>
            </a:r>
            <a:endParaRPr lang="ru-RU" sz="4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500570"/>
            <a:ext cx="6172200" cy="1874352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Лаштур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Евгения Степановна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в Калифорнии </a:t>
            </a:r>
            <a:r>
              <a:rPr lang="ru-RU" sz="2200" b="1" i="1" dirty="0" smtClean="0">
                <a:solidFill>
                  <a:srgbClr val="7030A0"/>
                </a:solidFill>
              </a:rPr>
              <a:t>сосна межгорная, остистая </a:t>
            </a:r>
            <a:br>
              <a:rPr lang="ru-RU" sz="2200" b="1" i="1" dirty="0" smtClean="0">
                <a:solidFill>
                  <a:srgbClr val="7030A0"/>
                </a:solidFill>
              </a:rPr>
            </a:br>
            <a:r>
              <a:rPr lang="ru-RU" sz="2200" dirty="0" smtClean="0"/>
              <a:t>возраст составил примерно 5062 года,  то есть дерево появилось еще до первой пирамиды в Египте.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Старейшая сосна остистая межгороная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071546"/>
            <a:ext cx="4857784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Одно из старейших растений Азии, </a:t>
            </a:r>
            <a:r>
              <a:rPr lang="ru-RU" sz="2000" b="1" i="1" dirty="0" smtClean="0">
                <a:solidFill>
                  <a:srgbClr val="C00000"/>
                </a:solidFill>
              </a:rPr>
              <a:t>кипарис </a:t>
            </a:r>
            <a:r>
              <a:rPr lang="ru-RU" sz="2000" dirty="0" err="1" smtClean="0"/>
              <a:t>Сарв-э-Абарку</a:t>
            </a:r>
            <a:r>
              <a:rPr lang="ru-RU" sz="2000" dirty="0" smtClean="0"/>
              <a:t>, являющийся национальным памятником. Его возраст более 4000 лет.</a:t>
            </a:r>
            <a:endParaRPr lang="ru-RU" sz="2000" dirty="0"/>
          </a:p>
        </p:txBody>
      </p:sp>
      <p:pic>
        <p:nvPicPr>
          <p:cNvPr id="6" name="Содержимое 5" descr="Кипарис Сарв-э-Абарку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3390" y="1600200"/>
            <a:ext cx="4351750" cy="5043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в штате Юта, США,– </a:t>
            </a:r>
            <a:r>
              <a:rPr lang="ru-RU" sz="2000" b="1" i="1" dirty="0" smtClean="0">
                <a:solidFill>
                  <a:srgbClr val="0070C0"/>
                </a:solidFill>
              </a:rPr>
              <a:t>самая древняя на Земле колония тополей, известная как «Дрожащий гигант»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Возраст колонии – 80 тысяч лет</a:t>
            </a:r>
            <a:endParaRPr lang="ru-RU" sz="2000" b="1" i="1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Старейшая колония тополе &quot;Пандо&quot;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85926"/>
            <a:ext cx="635798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В Нормандии (Франция) и Великобритании находятся самые старые </a:t>
            </a:r>
            <a:r>
              <a:rPr lang="ru-RU" sz="2000" b="1" i="1" dirty="0" smtClean="0">
                <a:solidFill>
                  <a:srgbClr val="0070C0"/>
                </a:solidFill>
              </a:rPr>
              <a:t>тисы</a:t>
            </a:r>
            <a:r>
              <a:rPr lang="ru-RU" sz="2000" dirty="0" smtClean="0">
                <a:solidFill>
                  <a:srgbClr val="0070C0"/>
                </a:solidFill>
              </a:rPr>
              <a:t>, возраст которых около 4 тысяч лет.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Старый тис, Великобритания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71612"/>
            <a:ext cx="578647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B050"/>
                </a:solidFill>
              </a:rPr>
              <a:t> </a:t>
            </a:r>
            <a:r>
              <a:rPr lang="ru-RU" sz="2200" b="1" i="1" dirty="0" smtClean="0">
                <a:solidFill>
                  <a:srgbClr val="00B050"/>
                </a:solidFill>
              </a:rPr>
              <a:t>оливковые </a:t>
            </a:r>
            <a:r>
              <a:rPr lang="ru-RU" sz="2200" dirty="0" smtClean="0"/>
              <a:t>деревья растут в рощах вокруг Средиземного моря, самым старым из них, более 2 тысяч лет. </a:t>
            </a:r>
            <a:endParaRPr lang="ru-RU" sz="2200" dirty="0"/>
          </a:p>
        </p:txBody>
      </p:sp>
      <p:pic>
        <p:nvPicPr>
          <p:cNvPr id="4" name="Содержимое 3" descr="Самые старые деревья на земле - оливы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643050"/>
            <a:ext cx="671517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/>
              <a:t>Старейший японский </a:t>
            </a:r>
            <a:r>
              <a:rPr lang="ru-RU" sz="2000" b="1" i="1" dirty="0" smtClean="0">
                <a:solidFill>
                  <a:srgbClr val="C00000"/>
                </a:solidFill>
              </a:rPr>
              <a:t>кедр</a:t>
            </a:r>
            <a:r>
              <a:rPr lang="ru-RU" sz="2000" dirty="0" smtClean="0"/>
              <a:t>  растет в Японии на острове </a:t>
            </a:r>
            <a:r>
              <a:rPr lang="ru-RU" sz="2000" dirty="0" err="1" smtClean="0"/>
              <a:t>Yakushima</a:t>
            </a:r>
            <a:r>
              <a:rPr lang="ru-RU" sz="2000" dirty="0" smtClean="0"/>
              <a:t> , имеет возраст не менее около 2300 лет. </a:t>
            </a:r>
            <a:endParaRPr lang="ru-RU" sz="2000" dirty="0"/>
          </a:p>
        </p:txBody>
      </p:sp>
      <p:pic>
        <p:nvPicPr>
          <p:cNvPr id="4" name="Содержимое 3" descr="Японский кедр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71612"/>
            <a:ext cx="614366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http://www.pro-rasteniya.ru/udivitelnie-rasteniya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</TotalTime>
  <Words>88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Самые старые деревья в мире</vt:lpstr>
      <vt:lpstr>в Калифорнии сосна межгорная, остистая  возраст составил примерно 5062 года,  то есть дерево появилось еще до первой пирамиды в Египте.  </vt:lpstr>
      <vt:lpstr>Одно из старейших растений Азии, кипарис Сарв-э-Абарку, являющийся национальным памятником. Его возраст более 4000 лет.</vt:lpstr>
      <vt:lpstr>в штате Юта, США,– самая древняя на Земле колония тополей, известная как «Дрожащий гигант»  Возраст колонии – 80 тысяч лет</vt:lpstr>
      <vt:lpstr>В Нормандии (Франция) и Великобритании находятся самые старые тисы, возраст которых около 4 тысяч лет.</vt:lpstr>
      <vt:lpstr> оливковые деревья растут в рощах вокруг Средиземного моря, самым старым из них, более 2 тысяч лет. </vt:lpstr>
      <vt:lpstr>Старейший японский кедр  растет в Японии на острове Yakushima , имеет возраст не менее около 2300 лет. 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Самые старые деревья в мире</dc:title>
  <dc:creator>ASDF</dc:creator>
  <cp:lastModifiedBy>ASDF</cp:lastModifiedBy>
  <cp:revision>6</cp:revision>
  <dcterms:created xsi:type="dcterms:W3CDTF">2016-01-28T17:48:18Z</dcterms:created>
  <dcterms:modified xsi:type="dcterms:W3CDTF">2016-01-28T19:29:11Z</dcterms:modified>
</cp:coreProperties>
</file>