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345-621D-4E1C-8CEF-547E52B4950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FA-A6DF-45A3-B834-A9D41C3CA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80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345-621D-4E1C-8CEF-547E52B4950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FA-A6DF-45A3-B834-A9D41C3CA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300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345-621D-4E1C-8CEF-547E52B4950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FA-A6DF-45A3-B834-A9D41C3CA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547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345-621D-4E1C-8CEF-547E52B4950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FA-A6DF-45A3-B834-A9D41C3CA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574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345-621D-4E1C-8CEF-547E52B4950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FA-A6DF-45A3-B834-A9D41C3CA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70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345-621D-4E1C-8CEF-547E52B4950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FA-A6DF-45A3-B834-A9D41C3CA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731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345-621D-4E1C-8CEF-547E52B4950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FA-A6DF-45A3-B834-A9D41C3CA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049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345-621D-4E1C-8CEF-547E52B4950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FA-A6DF-45A3-B834-A9D41C3CA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481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345-621D-4E1C-8CEF-547E52B4950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FA-A6DF-45A3-B834-A9D41C3CA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68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345-621D-4E1C-8CEF-547E52B4950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FA-A6DF-45A3-B834-A9D41C3CA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013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345-621D-4E1C-8CEF-547E52B4950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FA-A6DF-45A3-B834-A9D41C3CA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86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66345-621D-4E1C-8CEF-547E52B4950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95BFA-A6DF-45A3-B834-A9D41C3CA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436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9611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3893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04555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75994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32308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04631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6933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92605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97528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14489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2232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05914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87116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admin</cp:lastModifiedBy>
  <cp:revision>2</cp:revision>
  <dcterms:created xsi:type="dcterms:W3CDTF">2016-01-12T11:36:36Z</dcterms:created>
  <dcterms:modified xsi:type="dcterms:W3CDTF">2016-01-24T11:17:48Z</dcterms:modified>
</cp:coreProperties>
</file>