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84" r:id="rId4"/>
    <p:sldId id="286" r:id="rId5"/>
    <p:sldId id="263" r:id="rId6"/>
    <p:sldId id="271" r:id="rId7"/>
    <p:sldId id="279" r:id="rId8"/>
    <p:sldId id="291" r:id="rId9"/>
    <p:sldId id="270" r:id="rId10"/>
    <p:sldId id="280" r:id="rId11"/>
    <p:sldId id="282" r:id="rId12"/>
    <p:sldId id="289" r:id="rId13"/>
    <p:sldId id="277" r:id="rId14"/>
    <p:sldId id="294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DF730-2DED-4B86-9855-7962A50656C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46875-F0B4-4841-B4F9-89B11687E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01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46875-F0B4-4841-B4F9-89B11687E45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5A9B-CF9F-4C4A-AB8A-3E5F8560C65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64-3A04-4D58-9D38-91CC016DF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5A9B-CF9F-4C4A-AB8A-3E5F8560C65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64-3A04-4D58-9D38-91CC016DF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5A9B-CF9F-4C4A-AB8A-3E5F8560C65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64-3A04-4D58-9D38-91CC016DF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1F2AF-C2A0-4F4D-94FF-6B8181007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5A9B-CF9F-4C4A-AB8A-3E5F8560C65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64-3A04-4D58-9D38-91CC016DF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5A9B-CF9F-4C4A-AB8A-3E5F8560C65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64-3A04-4D58-9D38-91CC016DF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5A9B-CF9F-4C4A-AB8A-3E5F8560C65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64-3A04-4D58-9D38-91CC016DF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5A9B-CF9F-4C4A-AB8A-3E5F8560C65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64-3A04-4D58-9D38-91CC016DF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5A9B-CF9F-4C4A-AB8A-3E5F8560C65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64-3A04-4D58-9D38-91CC016DF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5A9B-CF9F-4C4A-AB8A-3E5F8560C65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64-3A04-4D58-9D38-91CC016DF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5A9B-CF9F-4C4A-AB8A-3E5F8560C65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64-3A04-4D58-9D38-91CC016DF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5A9B-CF9F-4C4A-AB8A-3E5F8560C65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64-3A04-4D58-9D38-91CC016DF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C5A9B-CF9F-4C4A-AB8A-3E5F8560C65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6664-3A04-4D58-9D38-91CC016DF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ctrTitle"/>
          </p:nvPr>
        </p:nvSpPr>
        <p:spPr>
          <a:xfrm>
            <a:off x="4143372" y="2000240"/>
            <a:ext cx="4786346" cy="407196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5400" b="1" dirty="0" smtClean="0">
                <a:solidFill>
                  <a:srgbClr val="008000"/>
                </a:solidFill>
              </a:rPr>
              <a:t>Хочу знать русский язык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5734050"/>
            <a:ext cx="450056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27305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endParaRPr lang="ru-RU" sz="1400" b="1" dirty="0">
              <a:solidFill>
                <a:srgbClr val="800000"/>
              </a:solidFill>
            </a:endParaRPr>
          </a:p>
        </p:txBody>
      </p:sp>
      <p:pic>
        <p:nvPicPr>
          <p:cNvPr id="5125" name="Picture 7" descr="photos0-800x6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0"/>
            <a:ext cx="1633537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126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620713"/>
            <a:ext cx="3673475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Box 3"/>
          <p:cNvSpPr txBox="1">
            <a:spLocks noChangeArrowheads="1"/>
          </p:cNvSpPr>
          <p:nvPr/>
        </p:nvSpPr>
        <p:spPr bwMode="auto">
          <a:xfrm>
            <a:off x="2071688" y="0"/>
            <a:ext cx="5000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Физминутка</a:t>
            </a:r>
          </a:p>
        </p:txBody>
      </p:sp>
      <p:pic>
        <p:nvPicPr>
          <p:cNvPr id="2" name="Ой,летят,летят снежин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197373" y="212580"/>
            <a:ext cx="609600" cy="609600"/>
          </a:xfrm>
          <a:prstGeom prst="rect">
            <a:avLst/>
          </a:prstGeom>
        </p:spPr>
      </p:pic>
      <p:pic>
        <p:nvPicPr>
          <p:cNvPr id="1029" name="Picture 5" descr="https://encrypted-tbn3.gstatic.com/images?q=tbn:ANd9GcRO0OF-nNn3ozBFs2CIZElu2KkRmcUagnPNSPxpYgvEGGLT7cZHf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68" y="911993"/>
            <a:ext cx="2160240" cy="18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72388"/>
            <a:ext cx="215741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77655"/>
            <a:ext cx="215741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11" y="1844824"/>
            <a:ext cx="215741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2388"/>
            <a:ext cx="215741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7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5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Бере_ки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4357718" cy="5214974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На припёке  на юру*</a:t>
            </a:r>
          </a:p>
          <a:p>
            <a:r>
              <a:rPr lang="ru-RU" sz="2800" dirty="0" smtClean="0"/>
              <a:t>Две </a:t>
            </a:r>
            <a:r>
              <a:rPr lang="ru-RU" sz="2800" dirty="0" err="1" smtClean="0"/>
              <a:t>берё_ки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в_тру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Тянутся </a:t>
            </a:r>
            <a:r>
              <a:rPr lang="ru-RU" sz="2800" dirty="0" err="1" smtClean="0"/>
              <a:t>дру_</a:t>
            </a:r>
            <a:r>
              <a:rPr lang="ru-RU" sz="2800" dirty="0" smtClean="0"/>
              <a:t> к  </a:t>
            </a:r>
            <a:r>
              <a:rPr lang="ru-RU" sz="2800" dirty="0" err="1" smtClean="0"/>
              <a:t>дру_ке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Точно две </a:t>
            </a:r>
            <a:r>
              <a:rPr lang="ru-RU" sz="2800" dirty="0" err="1" smtClean="0"/>
              <a:t>подру_ки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«Очень </a:t>
            </a:r>
            <a:r>
              <a:rPr lang="ru-RU" sz="2800" dirty="0" err="1" smtClean="0"/>
              <a:t>ску_но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г_ре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Очень душно на жаре!</a:t>
            </a:r>
          </a:p>
          <a:p>
            <a:r>
              <a:rPr lang="ru-RU" sz="2800" dirty="0" smtClean="0"/>
              <a:t>Так и бросились бы </a:t>
            </a:r>
            <a:r>
              <a:rPr lang="ru-RU" sz="2800" dirty="0" err="1" smtClean="0"/>
              <a:t>вни_</a:t>
            </a:r>
            <a:r>
              <a:rPr lang="ru-RU" sz="2800" dirty="0" smtClean="0"/>
              <a:t>!»</a:t>
            </a:r>
          </a:p>
          <a:p>
            <a:r>
              <a:rPr lang="ru-RU" sz="2800" dirty="0" smtClean="0"/>
              <a:t>Две </a:t>
            </a:r>
            <a:r>
              <a:rPr lang="ru-RU" sz="2800" dirty="0" err="1" smtClean="0"/>
              <a:t>бере_ки</a:t>
            </a:r>
            <a:r>
              <a:rPr lang="ru-RU" sz="2800" dirty="0" smtClean="0"/>
              <a:t> обнялись,</a:t>
            </a:r>
          </a:p>
          <a:p>
            <a:r>
              <a:rPr lang="ru-RU" sz="2800" dirty="0" smtClean="0"/>
              <a:t>И одна другой </a:t>
            </a:r>
            <a:r>
              <a:rPr lang="ru-RU" sz="2800" dirty="0" err="1" smtClean="0"/>
              <a:t>ле_ко</a:t>
            </a:r>
            <a:endParaRPr lang="ru-RU" sz="2800" dirty="0" smtClean="0"/>
          </a:p>
          <a:p>
            <a:r>
              <a:rPr lang="ru-RU" sz="2800" dirty="0" smtClean="0"/>
              <a:t>Прошептала на </a:t>
            </a:r>
            <a:r>
              <a:rPr lang="ru-RU" sz="2800" dirty="0" err="1" smtClean="0"/>
              <a:t>у_ко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«Никуда не </a:t>
            </a:r>
            <a:r>
              <a:rPr lang="ru-RU" sz="2800" dirty="0" err="1" smtClean="0"/>
              <a:t>поб_гу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Потому  </a:t>
            </a:r>
            <a:r>
              <a:rPr lang="ru-RU" sz="2800" dirty="0" err="1" smtClean="0"/>
              <a:t>_то</a:t>
            </a:r>
            <a:r>
              <a:rPr lang="ru-RU" sz="2800" dirty="0" smtClean="0"/>
              <a:t> не </a:t>
            </a:r>
            <a:r>
              <a:rPr lang="ru-RU" sz="2800" dirty="0" err="1" smtClean="0"/>
              <a:t>м_гу</a:t>
            </a:r>
            <a:r>
              <a:rPr lang="ru-RU" sz="2800" dirty="0" smtClean="0"/>
              <a:t>»</a:t>
            </a:r>
          </a:p>
          <a:p>
            <a:endParaRPr lang="ru-RU" sz="2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4366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Бере</a:t>
            </a:r>
            <a: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ки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Шутка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00562" y="1500174"/>
            <a:ext cx="4357718" cy="5214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припёке  на юру*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Две берё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 на в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Тянутся дру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  дру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ке,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Точно две подру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«Очень ску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 на г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Очень душно на жаре!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 и бросились бы вни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Две бере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 обнялись,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одна другой ле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Прошептала на у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«Никуда не побегу,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Потому  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 не м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Слово</a:t>
            </a:r>
          </a:p>
          <a:p>
            <a:r>
              <a:rPr lang="ru-RU" sz="6000" b="1" dirty="0" smtClean="0"/>
              <a:t>Словосочетание</a:t>
            </a:r>
          </a:p>
          <a:p>
            <a:r>
              <a:rPr lang="ru-RU" sz="6000" b="1" dirty="0" smtClean="0"/>
              <a:t>Предложение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поняла…..</a:t>
            </a:r>
          </a:p>
          <a:p>
            <a:r>
              <a:rPr lang="ru-RU" dirty="0" smtClean="0"/>
              <a:t>Было интересно….</a:t>
            </a:r>
          </a:p>
          <a:p>
            <a:r>
              <a:rPr lang="ru-RU" dirty="0" smtClean="0"/>
              <a:t>Было трудно……</a:t>
            </a:r>
          </a:p>
          <a:p>
            <a:r>
              <a:rPr lang="ru-RU" dirty="0" smtClean="0"/>
              <a:t>Мне захотелось….</a:t>
            </a:r>
          </a:p>
          <a:p>
            <a:r>
              <a:rPr lang="ru-RU" dirty="0" smtClean="0"/>
              <a:t>У меня получилось…..</a:t>
            </a:r>
          </a:p>
          <a:p>
            <a:r>
              <a:rPr lang="ru-RU" dirty="0" smtClean="0"/>
              <a:t>На следующем  уроке…..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Box 3"/>
          <p:cNvSpPr txBox="1">
            <a:spLocks noChangeArrowheads="1"/>
          </p:cNvSpPr>
          <p:nvPr/>
        </p:nvSpPr>
        <p:spPr bwMode="auto">
          <a:xfrm>
            <a:off x="2071688" y="0"/>
            <a:ext cx="5000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Физминутка</a:t>
            </a:r>
          </a:p>
        </p:txBody>
      </p:sp>
      <p:pic>
        <p:nvPicPr>
          <p:cNvPr id="2" name="Ой,летят,летят снежин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100392" y="157162"/>
            <a:ext cx="609600" cy="609600"/>
          </a:xfrm>
          <a:prstGeom prst="rect">
            <a:avLst/>
          </a:prstGeom>
        </p:spPr>
      </p:pic>
      <p:pic>
        <p:nvPicPr>
          <p:cNvPr id="1029" name="Picture 5" descr="https://encrypted-tbn3.gstatic.com/images?q=tbn:ANd9GcRO0OF-nNn3ozBFs2CIZElu2KkRmcUagnPNSPxpYgvEGGLT7cZHf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68" y="911993"/>
            <a:ext cx="2160240" cy="18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72388"/>
            <a:ext cx="215741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77655"/>
            <a:ext cx="215741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11" y="1844824"/>
            <a:ext cx="215741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2388"/>
            <a:ext cx="215741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4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6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40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5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6188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- </a:t>
            </a:r>
            <a:r>
              <a:rPr lang="ru-RU" dirty="0"/>
              <a:t>учимся решать орфографические задачи</a:t>
            </a:r>
            <a:endParaRPr lang="ru-RU" dirty="0" smtClean="0"/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- </a:t>
            </a:r>
            <a:r>
              <a:rPr lang="ru-RU" dirty="0"/>
              <a:t>развиваем речь, память, навыки письма, внимание</a:t>
            </a:r>
            <a:r>
              <a:rPr lang="ru-RU" dirty="0" smtClean="0"/>
              <a:t>. Рассуждаем.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 – открываем тайны нашего языка. Обсуждаем.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r>
              <a:rPr lang="ru-RU" dirty="0" smtClean="0"/>
              <a:t>- </a:t>
            </a:r>
            <a:r>
              <a:rPr lang="ru-RU" dirty="0"/>
              <a:t>корректируем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Дв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надц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т</a:t>
            </a:r>
            <a:r>
              <a:rPr lang="ru-RU" dirty="0" smtClean="0">
                <a:solidFill>
                  <a:srgbClr val="FF0000"/>
                </a:solidFill>
              </a:rPr>
              <a:t>ое</a:t>
            </a:r>
            <a:r>
              <a:rPr lang="ru-RU" dirty="0" smtClean="0"/>
              <a:t> д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к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бря.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Классн</a:t>
            </a:r>
            <a:r>
              <a:rPr lang="ru-RU" dirty="0" smtClean="0">
                <a:solidFill>
                  <a:srgbClr val="FF0000"/>
                </a:solidFill>
              </a:rPr>
              <a:t>ая</a:t>
            </a:r>
            <a:r>
              <a:rPr lang="ru-RU" dirty="0" smtClean="0"/>
              <a:t> р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бота.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Страница 167</a:t>
            </a:r>
          </a:p>
          <a:p>
            <a:pPr>
              <a:buNone/>
            </a:pPr>
            <a:r>
              <a:rPr lang="ru-RU" sz="5400" dirty="0" smtClean="0"/>
              <a:t> Упражнение 136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Скучно                 -                  </a:t>
            </a:r>
            <a:r>
              <a:rPr lang="ru-RU" sz="3600" dirty="0" err="1" smtClean="0"/>
              <a:t>ску</a:t>
            </a:r>
            <a:r>
              <a:rPr lang="ru-RU" sz="3600" dirty="0" smtClean="0"/>
              <a:t>(</a:t>
            </a:r>
            <a:r>
              <a:rPr lang="ru-RU" sz="3600" dirty="0" err="1" smtClean="0"/>
              <a:t>ш</a:t>
            </a:r>
            <a:r>
              <a:rPr lang="ru-RU" sz="3600" dirty="0" smtClean="0"/>
              <a:t>)но</a:t>
            </a:r>
          </a:p>
          <a:p>
            <a:endParaRPr lang="ru-RU" sz="3600" dirty="0"/>
          </a:p>
          <a:p>
            <a:r>
              <a:rPr lang="ru-RU" sz="3600" dirty="0" smtClean="0"/>
              <a:t>Конечно              -                   коне(</a:t>
            </a:r>
            <a:r>
              <a:rPr lang="ru-RU" sz="3600" dirty="0" err="1" smtClean="0"/>
              <a:t>ш</a:t>
            </a:r>
            <a:r>
              <a:rPr lang="ru-RU" sz="3600" dirty="0" smtClean="0"/>
              <a:t>)но</a:t>
            </a:r>
          </a:p>
          <a:p>
            <a:endParaRPr lang="ru-RU" sz="3600" dirty="0"/>
          </a:p>
          <a:p>
            <a:r>
              <a:rPr lang="ru-RU" sz="3600" dirty="0"/>
              <a:t> </a:t>
            </a:r>
            <a:r>
              <a:rPr lang="ru-RU" sz="3600" dirty="0" smtClean="0"/>
              <a:t>Что                      -                    (</a:t>
            </a:r>
            <a:r>
              <a:rPr lang="ru-RU" sz="3600" dirty="0" err="1" smtClean="0"/>
              <a:t>што</a:t>
            </a:r>
            <a:r>
              <a:rPr lang="ru-RU" sz="3600" dirty="0" smtClean="0"/>
              <a:t>)</a:t>
            </a:r>
          </a:p>
          <a:p>
            <a:endParaRPr lang="ru-RU" sz="3600" dirty="0"/>
          </a:p>
          <a:p>
            <a:r>
              <a:rPr lang="ru-RU" sz="3600" dirty="0"/>
              <a:t> потому </a:t>
            </a:r>
            <a:r>
              <a:rPr lang="ru-RU" sz="3600" dirty="0" smtClean="0"/>
              <a:t>что        -                потому </a:t>
            </a:r>
            <a:r>
              <a:rPr lang="ru-RU" sz="3600" dirty="0"/>
              <a:t>(</a:t>
            </a:r>
            <a:r>
              <a:rPr lang="ru-RU" sz="3600" dirty="0" err="1" smtClean="0"/>
              <a:t>ш</a:t>
            </a:r>
            <a:r>
              <a:rPr lang="ru-RU" sz="3600" dirty="0" smtClean="0"/>
              <a:t>)то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:\bereza+derevya+bereza+letom+berezovaya+rosha+685825034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85728"/>
            <a:ext cx="5276830" cy="6320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000125" y="214313"/>
            <a:ext cx="70008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Гласные бывают: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14625" y="1357313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ударные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0313" y="2357438"/>
            <a:ext cx="4043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безударные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43063" y="3357563"/>
            <a:ext cx="5929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Проверять нужно</a:t>
            </a:r>
            <a:r>
              <a:rPr lang="ru-RU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0313" y="4357688"/>
            <a:ext cx="4043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безударные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14500" y="5286375"/>
            <a:ext cx="6243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   о    и    е    я</a:t>
            </a:r>
          </a:p>
        </p:txBody>
      </p:sp>
      <p:pic>
        <p:nvPicPr>
          <p:cNvPr id="9" name="Рисунок 8" descr="i0002404_1.jpg"/>
          <p:cNvPicPr>
            <a:picLocks noChangeAspect="1"/>
          </p:cNvPicPr>
          <p:nvPr/>
        </p:nvPicPr>
        <p:blipFill>
          <a:blip r:embed="rId2" cstate="print"/>
          <a:srcRect l="2254" t="18500" r="38064" b="17000"/>
          <a:stretch>
            <a:fillRect/>
          </a:stretch>
        </p:blipFill>
        <p:spPr>
          <a:xfrm>
            <a:off x="0" y="500042"/>
            <a:ext cx="2143140" cy="307183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16157" b="18202"/>
          <a:stretch>
            <a:fillRect/>
          </a:stretch>
        </p:blipFill>
        <p:spPr bwMode="auto">
          <a:xfrm>
            <a:off x="1" y="285728"/>
            <a:ext cx="9143999" cy="615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-42874"/>
            <a:ext cx="8229600" cy="68579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9097" t="62999" r="25695" b="26150"/>
          <a:stretch>
            <a:fillRect/>
          </a:stretch>
        </p:blipFill>
        <p:spPr bwMode="auto">
          <a:xfrm>
            <a:off x="3643306" y="5214950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69097" t="62999" r="25695" b="26150"/>
          <a:stretch>
            <a:fillRect/>
          </a:stretch>
        </p:blipFill>
        <p:spPr bwMode="auto">
          <a:xfrm>
            <a:off x="4071934" y="5214950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69097" t="62999" r="25695" b="26150"/>
          <a:stretch>
            <a:fillRect/>
          </a:stretch>
        </p:blipFill>
        <p:spPr bwMode="auto">
          <a:xfrm>
            <a:off x="4500562" y="5214950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69097" t="62999" r="25695" b="26150"/>
          <a:stretch>
            <a:fillRect/>
          </a:stretch>
        </p:blipFill>
        <p:spPr bwMode="auto">
          <a:xfrm>
            <a:off x="4929190" y="5214950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69097" t="62999" r="25695" b="26150"/>
          <a:stretch>
            <a:fillRect/>
          </a:stretch>
        </p:blipFill>
        <p:spPr bwMode="auto">
          <a:xfrm>
            <a:off x="5429256" y="5214950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69097" t="62999" r="25695" b="26150"/>
          <a:stretch>
            <a:fillRect/>
          </a:stretch>
        </p:blipFill>
        <p:spPr bwMode="auto">
          <a:xfrm>
            <a:off x="5857884" y="5214950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39814" t="63522" r="55135" b="25429"/>
          <a:stretch>
            <a:fillRect/>
          </a:stretch>
        </p:blipFill>
        <p:spPr bwMode="auto">
          <a:xfrm>
            <a:off x="3663717" y="5214950"/>
            <a:ext cx="40821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43314" t="65106" r="50055" b="26605"/>
          <a:stretch>
            <a:fillRect/>
          </a:stretch>
        </p:blipFill>
        <p:spPr bwMode="auto">
          <a:xfrm>
            <a:off x="4000496" y="528638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l="49116" t="64070" r="45082" b="26605"/>
          <a:stretch>
            <a:fillRect/>
          </a:stretch>
        </p:blipFill>
        <p:spPr bwMode="auto">
          <a:xfrm>
            <a:off x="4500562" y="5214950"/>
            <a:ext cx="5000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l="54089" t="64070" r="41767" b="26605"/>
          <a:stretch>
            <a:fillRect/>
          </a:stretch>
        </p:blipFill>
        <p:spPr bwMode="auto">
          <a:xfrm>
            <a:off x="5000628" y="5214950"/>
            <a:ext cx="35719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 l="58233" t="64070" r="35136" b="26605"/>
          <a:stretch>
            <a:fillRect/>
          </a:stretch>
        </p:blipFill>
        <p:spPr bwMode="auto">
          <a:xfrm>
            <a:off x="5286380" y="5214950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 l="64063" t="64287" r="30468" b="27338"/>
          <a:stretch>
            <a:fillRect/>
          </a:stretch>
        </p:blipFill>
        <p:spPr bwMode="auto">
          <a:xfrm>
            <a:off x="5786446" y="5072074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7158" y="0"/>
            <a:ext cx="8358246" cy="6858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r>
              <a:rPr lang="ru-RU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«Проверка безударных</a:t>
            </a:r>
            <a:br>
              <a:rPr lang="ru-RU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гласных и парных </a:t>
            </a:r>
            <a:br>
              <a:rPr lang="ru-RU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согласных  в корне. </a:t>
            </a:r>
            <a:br>
              <a:rPr lang="ru-RU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Закрепление.»</a:t>
            </a:r>
            <a:r>
              <a:rPr lang="ru-RU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237</Words>
  <Application>Microsoft Office PowerPoint</Application>
  <PresentationFormat>Экран (4:3)</PresentationFormat>
  <Paragraphs>63</Paragraphs>
  <Slides>15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Хочу знать русский язык</vt:lpstr>
      <vt:lpstr>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Русский язык             «Проверка безударных гласных и парных  согласных  в корне.  Закрепление.»       </vt:lpstr>
      <vt:lpstr>Презентация PowerPoint</vt:lpstr>
      <vt:lpstr>Бере_ки Шутка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Хочу знать русский язык</dc:title>
  <dc:creator>Пользователь</dc:creator>
  <cp:lastModifiedBy>2а2</cp:lastModifiedBy>
  <cp:revision>52</cp:revision>
  <dcterms:created xsi:type="dcterms:W3CDTF">2014-12-09T11:39:59Z</dcterms:created>
  <dcterms:modified xsi:type="dcterms:W3CDTF">2014-12-12T03:12:40Z</dcterms:modified>
</cp:coreProperties>
</file>