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CA4683-7E86-4945-848C-A0C08C3B1F20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F102B8-9766-4C7B-A97D-5CB07D2877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CA4683-7E86-4945-848C-A0C08C3B1F20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F102B8-9766-4C7B-A97D-5CB07D2877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CA4683-7E86-4945-848C-A0C08C3B1F20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F102B8-9766-4C7B-A97D-5CB07D2877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CA4683-7E86-4945-848C-A0C08C3B1F20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F102B8-9766-4C7B-A97D-5CB07D2877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CA4683-7E86-4945-848C-A0C08C3B1F20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F102B8-9766-4C7B-A97D-5CB07D2877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CA4683-7E86-4945-848C-A0C08C3B1F20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F102B8-9766-4C7B-A97D-5CB07D2877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CA4683-7E86-4945-848C-A0C08C3B1F20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F102B8-9766-4C7B-A97D-5CB07D2877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CA4683-7E86-4945-848C-A0C08C3B1F20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F102B8-9766-4C7B-A97D-5CB07D2877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CA4683-7E86-4945-848C-A0C08C3B1F20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F102B8-9766-4C7B-A97D-5CB07D2877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CA4683-7E86-4945-848C-A0C08C3B1F20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F102B8-9766-4C7B-A97D-5CB07D2877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CA4683-7E86-4945-848C-A0C08C3B1F20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F102B8-9766-4C7B-A97D-5CB07D2877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BCA4683-7E86-4945-848C-A0C08C3B1F20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EF102B8-9766-4C7B-A97D-5CB07D2877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857232"/>
            <a:ext cx="7406640" cy="2286016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7030A0"/>
                </a:solidFill>
              </a:rPr>
              <a:t>Самые удивительные </a:t>
            </a:r>
            <a:r>
              <a:rPr lang="ru-RU" b="1" dirty="0">
                <a:solidFill>
                  <a:srgbClr val="FF0000"/>
                </a:solidFill>
              </a:rPr>
              <a:t>фрукты и овощи </a:t>
            </a:r>
            <a:r>
              <a:rPr lang="ru-RU" b="1" dirty="0">
                <a:solidFill>
                  <a:srgbClr val="7030A0"/>
                </a:solidFill>
              </a:rPr>
              <a:t>мира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3429000"/>
            <a:ext cx="7406640" cy="1928826"/>
          </a:xfrm>
        </p:spPr>
        <p:txBody>
          <a:bodyPr/>
          <a:lstStyle/>
          <a:p>
            <a:pPr algn="r"/>
            <a:r>
              <a:rPr lang="ru-RU" dirty="0" smtClean="0"/>
              <a:t>Подготовила </a:t>
            </a:r>
          </a:p>
          <a:p>
            <a:pPr algn="r"/>
            <a:r>
              <a:rPr lang="ru-RU" dirty="0" smtClean="0"/>
              <a:t>учитель начальных классов  </a:t>
            </a:r>
          </a:p>
          <a:p>
            <a:pPr algn="r"/>
            <a:r>
              <a:rPr lang="ru-RU" dirty="0" err="1" smtClean="0"/>
              <a:t>Лаштур</a:t>
            </a:r>
            <a:r>
              <a:rPr lang="ru-RU" dirty="0" smtClean="0"/>
              <a:t> Евгения Степановна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862150" cy="114300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rgbClr val="FF0000"/>
                </a:solidFill>
              </a:rPr>
              <a:t>Жаботикаба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 smtClean="0"/>
              <a:t>С первого взгляда на это растение кажется, что оно похоже на паразитические древесные грибы. Однако на самом деле это очень сладкий экзотический фрукт, сильно напоминающий сливу.</a:t>
            </a:r>
            <a:br>
              <a:rPr lang="ru-RU" sz="2200" dirty="0" smtClean="0"/>
            </a:br>
            <a:endParaRPr lang="ru-RU" sz="2200" dirty="0"/>
          </a:p>
        </p:txBody>
      </p:sp>
      <p:pic>
        <p:nvPicPr>
          <p:cNvPr id="4" name="Содержимое 3" descr="Акебия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86050" y="2071678"/>
            <a:ext cx="4572032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642918"/>
            <a:ext cx="8005026" cy="142876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 </a:t>
            </a:r>
            <a:r>
              <a:rPr lang="ru-RU" b="1" dirty="0" err="1" smtClean="0">
                <a:solidFill>
                  <a:srgbClr val="FF0000"/>
                </a:solidFill>
              </a:rPr>
              <a:t>Азимина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 smtClean="0"/>
              <a:t>На индейском языке его название звучит как «Лапа-лапа». Естественной средой обитания этого кустарника является юго-восток Америки.</a:t>
            </a:r>
            <a:br>
              <a:rPr lang="ru-RU" sz="2200" dirty="0" smtClean="0"/>
            </a:br>
            <a:r>
              <a:rPr lang="ru-RU" sz="2200" dirty="0" smtClean="0"/>
              <a:t>Плоды его по вкусу напоминают сочетание манго и банана. На сегодняшний день его успешно разводят в Сочи.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Самые удивительные фрукты и овощи мира. Фото, фото - Киев. «The Kiev Times»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57422" y="2214554"/>
            <a:ext cx="5000660" cy="431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933588" cy="172560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Монстера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 smtClean="0"/>
              <a:t>Ни одного любителя комнатных растений не удивить наличием у себя дома этого цветка.</a:t>
            </a:r>
            <a:br>
              <a:rPr lang="ru-RU" sz="2200" dirty="0" smtClean="0"/>
            </a:br>
            <a:r>
              <a:rPr lang="ru-RU" sz="2200" dirty="0" smtClean="0"/>
              <a:t>Однако немногим известно, что в природе монстера образует плоды с резким запахом. Но несмотря на недостатки, ее вкус необычайно приятен и напоминает ананас.</a:t>
            </a:r>
            <a:endParaRPr lang="ru-RU" sz="2200" dirty="0"/>
          </a:p>
        </p:txBody>
      </p:sp>
      <p:pic>
        <p:nvPicPr>
          <p:cNvPr id="4" name="Содержимое 3" descr="Самые удивительные фрукты и овощи мира. Фото, фото - Киев. «The Kiev Times»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43174" y="2428868"/>
            <a:ext cx="5143536" cy="3940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862150" cy="251142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Дыня </a:t>
            </a:r>
            <a:r>
              <a:rPr lang="ru-RU" b="1" dirty="0" err="1" smtClean="0">
                <a:solidFill>
                  <a:srgbClr val="FF0000"/>
                </a:solidFill>
              </a:rPr>
              <a:t>Кивано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 smtClean="0"/>
              <a:t>Еще она называется африканская рогатая дыня или африканский огурец. Ее растение — это травянистая лиана, которая достигает в длину до трех метров и произрастает в жарких странах.</a:t>
            </a:r>
            <a:br>
              <a:rPr lang="ru-RU" sz="2200" dirty="0" smtClean="0"/>
            </a:br>
            <a:r>
              <a:rPr lang="ru-RU" sz="2200" dirty="0" smtClean="0"/>
              <a:t>Мякоть плода желеобразная со светло-зелеными семенами. По вкусу напоминает огурец и банан, используется в салатах, напитках, а также как продукт диетического питания, поскольку содержит очень мало калорий.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Самые удивительные фрукты и овощи мира. Фото, фото - Киев. «The Kiev Times»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71736" y="2643182"/>
            <a:ext cx="5214974" cy="39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862150" cy="215423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 Козья борода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 smtClean="0"/>
              <a:t>Козья борода, или как она еще называется спаржа лекарственная, известна своими полезными свойствами и пищевыми ценностями.</a:t>
            </a:r>
            <a:br>
              <a:rPr lang="ru-RU" sz="2200" dirty="0" smtClean="0"/>
            </a:br>
            <a:r>
              <a:rPr lang="ru-RU" sz="2200" dirty="0" smtClean="0"/>
              <a:t>Однако корень этого растения в Европе и многих странах Америки популярен и как приправа к различным блюдам, ее острый вкус очень напоминает устрицы.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Самые удивительные фрукты и овощи мира. Фото, фото - Киев. «The Kiev Times»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86050" y="2428868"/>
            <a:ext cx="4572032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790712" cy="201135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Драконов фрукт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 err="1" smtClean="0"/>
              <a:t>Питайя</a:t>
            </a:r>
            <a:r>
              <a:rPr lang="ru-RU" sz="2200" dirty="0" smtClean="0"/>
              <a:t> — любимый многими таиландскими туристами плод. Очень сладкий на вкус низкокалорийный плод имеет белую мякоть со съедобными косточками.</a:t>
            </a:r>
            <a:br>
              <a:rPr lang="ru-RU" sz="2200" dirty="0" smtClean="0"/>
            </a:br>
            <a:r>
              <a:rPr lang="ru-RU" sz="2200" dirty="0" smtClean="0"/>
              <a:t>На нашей территории фрукт дракона очень быстро набирает заслуженную популярность.</a:t>
            </a:r>
            <a:br>
              <a:rPr lang="ru-RU" sz="2200" dirty="0" smtClean="0"/>
            </a:br>
            <a:endParaRPr lang="ru-RU" sz="2200" dirty="0"/>
          </a:p>
        </p:txBody>
      </p:sp>
      <p:pic>
        <p:nvPicPr>
          <p:cNvPr id="4" name="Содержимое 3" descr="Самые удивительные фрукты и овощи мира. Фото, фото - Киев. «The Kiev Times»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86050" y="2500306"/>
            <a:ext cx="4429156" cy="3800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862150" cy="329723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Романеску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 smtClean="0"/>
              <a:t>На сегодня эту капусту можно все чаще увидеть в овощных отделах наших магазинов.</a:t>
            </a:r>
            <a:br>
              <a:rPr lang="ru-RU" sz="2200" dirty="0" smtClean="0"/>
            </a:br>
            <a:r>
              <a:rPr lang="ru-RU" sz="2200" dirty="0" smtClean="0"/>
              <a:t>Однако его внешний фантастический вид порой отпугивает покупателя. И очень зря. Овощ просто богат полезными антиоксидантами </a:t>
            </a:r>
            <a:r>
              <a:rPr lang="ru-RU" sz="2200" dirty="0" err="1" smtClean="0"/>
              <a:t>каротиноидами</a:t>
            </a:r>
            <a:r>
              <a:rPr lang="ru-RU" sz="2200" dirty="0" smtClean="0"/>
              <a:t> и витамином С.</a:t>
            </a:r>
            <a:br>
              <a:rPr lang="ru-RU" sz="2200" dirty="0" smtClean="0"/>
            </a:br>
            <a:r>
              <a:rPr lang="ru-RU" sz="2200" dirty="0" smtClean="0"/>
              <a:t>Ее тонкий изысканный вкус не оставит равнодушным любителей капусты. Она вкуснее брокколи, не рассыпчатая и имеет ореховый привкус. С ней готовят запеканки, подают с сыром и различными сливочными соусами.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Самые удивительные фрукты и овощи мира. Фото, фото - Киев. «The Kiev Times»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5985" y="3343284"/>
            <a:ext cx="4643470" cy="322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34</TotalTime>
  <Words>20</Words>
  <Application>Microsoft Office PowerPoint</Application>
  <PresentationFormat>Экран (4:3)</PresentationFormat>
  <Paragraphs>11</Paragraphs>
  <Slides>8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Самые удивительные фрукты и овощи мира </vt:lpstr>
      <vt:lpstr>Жаботикаба С первого взгляда на это растение кажется, что оно похоже на паразитические древесные грибы. Однако на самом деле это очень сладкий экзотический фрукт, сильно напоминающий сливу. </vt:lpstr>
      <vt:lpstr> Азимина На индейском языке его название звучит как «Лапа-лапа». Естественной средой обитания этого кустарника является юго-восток Америки. Плоды его по вкусу напоминают сочетание манго и банана. На сегодняшний день его успешно разводят в Сочи. </vt:lpstr>
      <vt:lpstr>Монстера Ни одного любителя комнатных растений не удивить наличием у себя дома этого цветка. Однако немногим известно, что в природе монстера образует плоды с резким запахом. Но несмотря на недостатки, ее вкус необычайно приятен и напоминает ананас.</vt:lpstr>
      <vt:lpstr>Дыня Кивано Еще она называется африканская рогатая дыня или африканский огурец. Ее растение — это травянистая лиана, которая достигает в длину до трех метров и произрастает в жарких странах. Мякоть плода желеобразная со светло-зелеными семенами. По вкусу напоминает огурец и банан, используется в салатах, напитках, а также как продукт диетического питания, поскольку содержит очень мало калорий. </vt:lpstr>
      <vt:lpstr> Козья борода Козья борода, или как она еще называется спаржа лекарственная, известна своими полезными свойствами и пищевыми ценностями. Однако корень этого растения в Европе и многих странах Америки популярен и как приправа к различным блюдам, ее острый вкус очень напоминает устрицы. </vt:lpstr>
      <vt:lpstr>Драконов фрукт Питайя — любимый многими таиландскими туристами плод. Очень сладкий на вкус низкокалорийный плод имеет белую мякоть со съедобными косточками. На нашей территории фрукт дракона очень быстро набирает заслуженную популярность. </vt:lpstr>
      <vt:lpstr>Романеску На сегодня эту капусту можно все чаще увидеть в овощных отделах наших магазинов. Однако его внешний фантастический вид порой отпугивает покупателя. И очень зря. Овощ просто богат полезными антиоксидантами каротиноидами и витамином С. Ее тонкий изысканный вкус не оставит равнодушным любителей капусты. Она вкуснее брокколи, не рассыпчатая и имеет ореховый привкус. С ней готовят запеканки, подают с сыром и различными сливочными соусами.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Самые удивительные фрукты и овощи мира </dc:title>
  <dc:creator>ASDF</dc:creator>
  <cp:lastModifiedBy>ASDF</cp:lastModifiedBy>
  <cp:revision>5</cp:revision>
  <dcterms:created xsi:type="dcterms:W3CDTF">2016-01-28T18:26:37Z</dcterms:created>
  <dcterms:modified xsi:type="dcterms:W3CDTF">2016-01-28T19:23:46Z</dcterms:modified>
</cp:coreProperties>
</file>