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6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620689"/>
            <a:ext cx="639045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 smtClean="0">
                <a:latin typeface="Times New Roman"/>
                <a:ea typeface="Times New Roman"/>
              </a:rPr>
              <a:t>Тема. Словосочетание </a:t>
            </a:r>
            <a:r>
              <a:rPr lang="ru-RU" sz="4800" i="1" dirty="0">
                <a:solidFill>
                  <a:srgbClr val="00B0F0"/>
                </a:solidFill>
                <a:latin typeface="Times New Roman"/>
                <a:ea typeface="Times New Roman"/>
              </a:rPr>
              <a:t>сущ. + прил.</a:t>
            </a:r>
            <a:r>
              <a:rPr lang="ru-RU" sz="4800" dirty="0">
                <a:latin typeface="Times New Roman"/>
                <a:ea typeface="Times New Roman"/>
              </a:rPr>
              <a:t> Главное и зависимое слово в словосочетании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2139698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60648"/>
            <a:ext cx="10729192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5666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8000" dirty="0" smtClean="0"/>
              <a:t>Спасибо за внимание!</a:t>
            </a:r>
            <a:endParaRPr lang="ru-RU" sz="8000" dirty="0"/>
          </a:p>
        </p:txBody>
      </p:sp>
    </p:spTree>
    <p:extLst>
      <p:ext uri="{BB962C8B-B14F-4D97-AF65-F5344CB8AC3E}">
        <p14:creationId xmlns:p14="http://schemas.microsoft.com/office/powerpoint/2010/main" val="1524290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4000" b="1" i="1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К_лючие</a:t>
            </a:r>
            <a:r>
              <a:rPr lang="ru-RU" sz="4000" b="1" i="1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4000" b="1" i="1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сн_ж_нки</a:t>
            </a:r>
            <a:r>
              <a:rPr lang="ru-RU" sz="4000" b="1" i="1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4000" b="1" i="1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з_круж_лись</a:t>
            </a:r>
            <a:r>
              <a:rPr lang="ru-RU" sz="4000" b="1" i="1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в </a:t>
            </a:r>
            <a:r>
              <a:rPr lang="ru-RU" sz="4000" b="1" i="1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м_розн_м</a:t>
            </a:r>
            <a:r>
              <a:rPr lang="ru-RU" sz="4000" b="1" i="1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воздух_.</a:t>
            </a:r>
            <a:endParaRPr lang="ru-RU" sz="4000" b="1" dirty="0">
              <a:solidFill>
                <a:schemeClr val="tx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8950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4000" i="1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</a:t>
            </a:r>
            <a:r>
              <a:rPr lang="ru-RU" sz="4000" i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</a:t>
            </a:r>
            <a:r>
              <a:rPr lang="ru-RU" sz="4000" i="1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лючие</a:t>
            </a:r>
            <a:r>
              <a:rPr lang="ru-RU" sz="4000" i="1" dirty="0" smtClean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4000" i="1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сн</a:t>
            </a:r>
            <a:r>
              <a:rPr lang="ru-RU" sz="4000" i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е</a:t>
            </a:r>
            <a:r>
              <a:rPr lang="ru-RU" sz="4000" i="1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ж</a:t>
            </a:r>
            <a:r>
              <a:rPr lang="ru-RU" sz="4000" i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и</a:t>
            </a:r>
            <a:r>
              <a:rPr lang="ru-RU" sz="4000" i="1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нки</a:t>
            </a:r>
            <a:r>
              <a:rPr lang="ru-RU" sz="4000" i="1" dirty="0" smtClean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4000" i="1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з</a:t>
            </a:r>
            <a:r>
              <a:rPr lang="ru-RU" sz="4000" i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а</a:t>
            </a:r>
            <a:r>
              <a:rPr lang="ru-RU" sz="4000" i="1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круж</a:t>
            </a:r>
            <a:r>
              <a:rPr lang="ru-RU" sz="4000" i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и</a:t>
            </a:r>
            <a:r>
              <a:rPr lang="ru-RU" sz="4000" i="1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лись </a:t>
            </a:r>
            <a:r>
              <a:rPr lang="ru-RU" sz="4000" i="1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 </a:t>
            </a:r>
            <a:r>
              <a:rPr lang="ru-RU" sz="4000" i="1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м</a:t>
            </a:r>
            <a:r>
              <a:rPr lang="ru-RU" sz="4000" i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</a:t>
            </a:r>
            <a:r>
              <a:rPr lang="ru-RU" sz="4000" i="1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розн</a:t>
            </a:r>
            <a:r>
              <a:rPr lang="ru-RU" sz="4000" i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</a:t>
            </a:r>
            <a:r>
              <a:rPr lang="ru-RU" sz="4000" i="1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м</a:t>
            </a:r>
            <a:r>
              <a:rPr lang="ru-RU" sz="4000" i="1" dirty="0" smtClean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4000" i="1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воздух</a:t>
            </a:r>
            <a:r>
              <a:rPr lang="ru-RU" sz="4000" i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е</a:t>
            </a:r>
            <a:r>
              <a:rPr lang="ru-RU" sz="4000" i="1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739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0689"/>
            <a:ext cx="8820472" cy="2132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2680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/>
              <a:t>Морфологический разбор</a:t>
            </a:r>
          </a:p>
          <a:p>
            <a:pPr algn="ctr"/>
            <a:r>
              <a:rPr lang="ru-RU" sz="2800" dirty="0" smtClean="0"/>
              <a:t>1 вариант – в воздухе</a:t>
            </a:r>
          </a:p>
          <a:p>
            <a:pPr algn="ctr"/>
            <a:r>
              <a:rPr lang="ru-RU" sz="2800" dirty="0" smtClean="0"/>
              <a:t>2 вариант – в морозном (воздухе)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195918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fizminutka_-_fizminutka_(iPlayer.fm).mp3">
            <a:hlinkClick r:id="" action="ppaction://media"/>
          </p:cNvPr>
          <p:cNvPicPr>
            <a:picLocks noGrp="1" noChangeAspect="1"/>
          </p:cNvPicPr>
          <p:nvPr>
            <p:ph sz="quarter" idx="13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038600" y="2165350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2709056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11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4704"/>
            <a:ext cx="9036496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2070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0688"/>
            <a:ext cx="8784975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7817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8680"/>
            <a:ext cx="8568952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5208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17</TotalTime>
  <Words>47</Words>
  <Application>Microsoft Office PowerPoint</Application>
  <PresentationFormat>Экран (4:3)</PresentationFormat>
  <Paragraphs>7</Paragraphs>
  <Slides>11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Anna</dc:creator>
  <cp:lastModifiedBy>Anna</cp:lastModifiedBy>
  <cp:revision>3</cp:revision>
  <dcterms:created xsi:type="dcterms:W3CDTF">2016-01-24T10:27:03Z</dcterms:created>
  <dcterms:modified xsi:type="dcterms:W3CDTF">2016-01-24T10:54:39Z</dcterms:modified>
</cp:coreProperties>
</file>