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9000">
              <a:schemeClr val="tx2">
                <a:lumMod val="31000"/>
                <a:alpha val="88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84C85EA-1DC7-46BB-9005-3991D0E8734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2A8D2C-D12D-4467-872B-28382BCBCE0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616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Demi Cond" panose="020B0706030402020204" pitchFamily="34" charset="0"/>
              </a:rPr>
              <a:t>Новейшее время:</a:t>
            </a:r>
          </a:p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Demi Cond" panose="020B0706030402020204" pitchFamily="34" charset="0"/>
              </a:rPr>
              <a:t>и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Demi Cond" panose="020B0706030402020204" pitchFamily="34" charset="0"/>
              </a:rPr>
              <a:t>стория продолжается сегодня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Demi Cond" panose="020B0706030402020204" pitchFamily="34" charset="0"/>
              </a:rPr>
              <a:t>4 класс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3570" y="5934670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презентацию </a:t>
            </a:r>
          </a:p>
          <a:p>
            <a:r>
              <a:rPr lang="ru-RU" dirty="0" smtClean="0"/>
              <a:t>учитель начальной школы </a:t>
            </a:r>
          </a:p>
          <a:p>
            <a:r>
              <a:rPr lang="ru-RU" dirty="0" smtClean="0"/>
              <a:t>Николаева Л.А.</a:t>
            </a:r>
            <a:endParaRPr lang="ru-RU" dirty="0"/>
          </a:p>
        </p:txBody>
      </p:sp>
      <p:pic>
        <p:nvPicPr>
          <p:cNvPr id="1026" name="Picture 2" descr="http://midakov-andrei.21415s04.edusite.ru/images/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383">
            <a:off x="4876030" y="2498870"/>
            <a:ext cx="3680815" cy="276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1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601" y="963866"/>
            <a:ext cx="91450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Объединенных Наций,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ООН</a:t>
            </a:r>
          </a:p>
          <a:p>
            <a:pPr algn="ctr"/>
            <a:endParaRPr lang="ru-RU" sz="4000" b="1" spc="50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для сохранения мира на Земле, и  укрепления сотрудничества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 разными странами </a:t>
            </a:r>
          </a:p>
          <a:p>
            <a:pPr algn="ctr"/>
            <a:endParaRPr lang="ru-RU" sz="4800" b="1" cap="none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4539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</a:rPr>
              <a:t>Экологические</a:t>
            </a:r>
          </a:p>
          <a:p>
            <a:pPr algn="ctr"/>
            <a:r>
              <a:rPr lang="ru-RU" sz="4800" b="1" cap="all" dirty="0" smtClean="0">
                <a:ln w="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</a:rPr>
              <a:t>проблемы</a:t>
            </a:r>
            <a:endParaRPr lang="ru-RU" sz="4800" b="1" cap="all" spc="0" dirty="0">
              <a:ln w="0"/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482" y="2305107"/>
            <a:ext cx="5022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Загрязнение окружающей среды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8211" y="3506453"/>
            <a:ext cx="766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Исчезновение многих видов растений и животных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986754"/>
            <a:ext cx="7564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Появление </a:t>
            </a:r>
            <a:r>
              <a:rPr lang="ru-RU" sz="2800" b="1" dirty="0"/>
              <a:t>о</a:t>
            </a:r>
            <a:r>
              <a:rPr lang="ru-RU" sz="2800" b="1" dirty="0" smtClean="0"/>
              <a:t>зоновой дыры над Южным полюсом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534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399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Важные задачи 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перед человечеством</a:t>
            </a:r>
            <a:endParaRPr lang="ru-RU" sz="54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555776" y="2129020"/>
            <a:ext cx="3744416" cy="2232248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Demi Cond" panose="020B0706030402020204" pitchFamily="34" charset="0"/>
              </a:rPr>
              <a:t>Охрана окружающей среды</a:t>
            </a:r>
            <a:endParaRPr lang="ru-RU" sz="2400" b="1" dirty="0">
              <a:latin typeface="Franklin Gothic Demi Cond" panose="020B0706030402020204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325488" y="4252098"/>
            <a:ext cx="3744416" cy="2232248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Demi Cond" panose="020B0706030402020204" pitchFamily="34" charset="0"/>
              </a:rPr>
              <a:t>Борьба с международным терроризмом</a:t>
            </a:r>
            <a:endParaRPr lang="ru-RU" sz="2400" b="1" dirty="0">
              <a:latin typeface="Franklin Gothic Demi Cond" panose="020B0706030402020204" pitchFamily="34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5148064" y="4381872"/>
            <a:ext cx="3744416" cy="2232248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Demi Cond" panose="020B0706030402020204" pitchFamily="34" charset="0"/>
              </a:rPr>
              <a:t>Преодоление бедности</a:t>
            </a:r>
            <a:endParaRPr lang="ru-RU" sz="2400" b="1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0"/>
            <a:ext cx="6830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xn----8sbapodaesd1agaqpl1cf4s.xn--p1ai/wp-content/uploads/2013/02/%D0%A1%D0%BC%D0%B0%D0%B9%D0%BB-%D0%BF%D0%BE%D0%B4%D0%BC%D0%B8%D0%B3%D0%B8%D0%B2%D0%B0%D0%B5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0" y="2060848"/>
            <a:ext cx="7620000" cy="462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8950"/>
            <a:ext cx="6255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Новейшее время – самая короткая 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среди эпох в истории человечества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(с 1917 года и до наших дней)</a:t>
            </a:r>
            <a:endParaRPr lang="ru-RU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0" y="2988629"/>
            <a:ext cx="9144000" cy="230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30627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Первобытная</a:t>
            </a:r>
          </a:p>
          <a:p>
            <a:r>
              <a:rPr lang="ru-RU" b="1" dirty="0"/>
              <a:t>и</a:t>
            </a:r>
            <a:r>
              <a:rPr lang="ru-RU" b="1" dirty="0" smtClean="0"/>
              <a:t>стория</a:t>
            </a:r>
          </a:p>
          <a:p>
            <a:r>
              <a:rPr lang="ru-RU" b="1" dirty="0" smtClean="0"/>
              <a:t>(миллионы лет)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545960"/>
            <a:ext cx="1654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История</a:t>
            </a:r>
          </a:p>
          <a:p>
            <a:r>
              <a:rPr lang="ru-RU" b="1" dirty="0" smtClean="0"/>
              <a:t> Древнего мира</a:t>
            </a:r>
          </a:p>
          <a:p>
            <a:r>
              <a:rPr lang="ru-RU" b="1" dirty="0" smtClean="0"/>
              <a:t>(несколько </a:t>
            </a:r>
          </a:p>
          <a:p>
            <a:r>
              <a:rPr lang="ru-RU" b="1" dirty="0" smtClean="0"/>
              <a:t>тысячелетий)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1323" y="3592127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Средневековье</a:t>
            </a:r>
          </a:p>
          <a:p>
            <a:r>
              <a:rPr lang="ru-RU" b="1" dirty="0" smtClean="0"/>
              <a:t>(1000 лет)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146125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Новая история</a:t>
            </a:r>
          </a:p>
          <a:p>
            <a:r>
              <a:rPr lang="ru-RU" b="1" dirty="0" smtClean="0"/>
              <a:t>(400 лет)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2828" y="3568116"/>
            <a:ext cx="2079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Новейшая </a:t>
            </a:r>
          </a:p>
          <a:p>
            <a:r>
              <a:rPr lang="ru-RU" b="1" dirty="0" smtClean="0"/>
              <a:t>история</a:t>
            </a:r>
          </a:p>
          <a:p>
            <a:r>
              <a:rPr lang="ru-RU" b="1" dirty="0" smtClean="0"/>
              <a:t>(начало 20в. </a:t>
            </a:r>
          </a:p>
          <a:p>
            <a:r>
              <a:rPr lang="ru-RU" b="1" dirty="0" smtClean="0"/>
              <a:t>до нашего времени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7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201" y="14001"/>
            <a:ext cx="73923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Franklin Gothic Demi Cond" panose="020B0706030402020204" pitchFamily="34" charset="0"/>
              </a:rPr>
              <a:t>Новейшее время – жестокое время</a:t>
            </a:r>
            <a:endParaRPr lang="ru-RU" sz="4000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Franklin Gothic Demi Cond" panose="020B07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686" y="836712"/>
            <a:ext cx="80586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1917 год – Великая Октябрьская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Социалистическая революция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642" y="2564904"/>
            <a:ext cx="8520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1939 год – вторая мировая война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81" y="530120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1945 г. – атомная бомбардировка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Японских городов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81" y="352225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1941 – 1945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г. Великая отечественная война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72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274" y="30171"/>
            <a:ext cx="7885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Новейшее время – мудрое время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111818"/>
            <a:ext cx="29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Человек в космосе</a:t>
            </a:r>
            <a:endParaRPr lang="ru-RU" sz="2800" b="1" dirty="0"/>
          </a:p>
        </p:txBody>
      </p:sp>
      <p:pic>
        <p:nvPicPr>
          <p:cNvPr id="2052" name="Picture 4" descr="http://spaceon.ru/wp-content/uploads/2011/05/osvoenie_kosm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900"/>
            <a:ext cx="3771528" cy="3771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017461"/>
            <a:ext cx="271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Человек  на Луне</a:t>
            </a:r>
            <a:endParaRPr lang="ru-RU" sz="2800" b="1" dirty="0"/>
          </a:p>
        </p:txBody>
      </p:sp>
      <p:pic>
        <p:nvPicPr>
          <p:cNvPr id="2054" name="Picture 6" descr="http://uploadrb.ru/upload/archive/imgsmall/20110412094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7103"/>
            <a:ext cx="215265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liveinternet.ru/images/attach/c/1/62/346/62346666_72660_1024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01" y="1739548"/>
            <a:ext cx="3363855" cy="336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4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23528" y="188640"/>
            <a:ext cx="3672408" cy="187220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Время компьютеров</a:t>
            </a:r>
            <a:endParaRPr lang="ru-RU" sz="2400" b="1" dirty="0"/>
          </a:p>
        </p:txBody>
      </p:sp>
      <p:sp>
        <p:nvSpPr>
          <p:cNvPr id="4" name="Облако 3"/>
          <p:cNvSpPr/>
          <p:nvPr/>
        </p:nvSpPr>
        <p:spPr>
          <a:xfrm>
            <a:off x="5004048" y="188640"/>
            <a:ext cx="3402378" cy="189661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Время новейших </a:t>
            </a:r>
          </a:p>
          <a:p>
            <a:pPr algn="ctr"/>
            <a:r>
              <a:rPr lang="ru-RU" sz="2400" b="1" dirty="0" smtClean="0"/>
              <a:t>материалов</a:t>
            </a:r>
            <a:endParaRPr lang="ru-RU" sz="2400" b="1" dirty="0"/>
          </a:p>
        </p:txBody>
      </p:sp>
      <p:sp>
        <p:nvSpPr>
          <p:cNvPr id="5" name="Облако 4"/>
          <p:cNvSpPr/>
          <p:nvPr/>
        </p:nvSpPr>
        <p:spPr>
          <a:xfrm>
            <a:off x="5298250" y="4653136"/>
            <a:ext cx="3522222" cy="194421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Трудное время </a:t>
            </a:r>
          </a:p>
          <a:p>
            <a:pPr algn="ctr"/>
            <a:r>
              <a:rPr lang="ru-RU" sz="2400" b="1" dirty="0" smtClean="0"/>
              <a:t>(экологические проблемы)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0747" y="2991093"/>
            <a:ext cx="4089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Новейшее время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786791" y="2060848"/>
            <a:ext cx="1585409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527211" y="2060848"/>
            <a:ext cx="1468725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8064" y="3760534"/>
            <a:ext cx="1224136" cy="892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Облако 21"/>
          <p:cNvSpPr/>
          <p:nvPr/>
        </p:nvSpPr>
        <p:spPr>
          <a:xfrm>
            <a:off x="321862" y="4667556"/>
            <a:ext cx="3458050" cy="192979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Время великих открытий</a:t>
            </a:r>
            <a:endParaRPr lang="ru-RU" sz="2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843808" y="3760534"/>
            <a:ext cx="1152128" cy="859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1515" y="7937"/>
            <a:ext cx="4384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Время открытий</a:t>
            </a:r>
            <a:endParaRPr lang="ru-RU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065" y="620688"/>
            <a:ext cx="87863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Покорение бескрайних просторов Арктики и Антарктиды. </a:t>
            </a:r>
          </a:p>
          <a:p>
            <a:r>
              <a:rPr lang="ru-RU" sz="2800" b="1" dirty="0" smtClean="0"/>
              <a:t>1909 год – Роберт </a:t>
            </a:r>
            <a:r>
              <a:rPr lang="ru-RU" sz="2800" b="1" dirty="0" err="1" smtClean="0"/>
              <a:t>Пири</a:t>
            </a:r>
            <a:r>
              <a:rPr lang="ru-RU" sz="2800" b="1" dirty="0" smtClean="0"/>
              <a:t> покорил Северный полюс.</a:t>
            </a:r>
          </a:p>
          <a:p>
            <a:r>
              <a:rPr lang="ru-RU" sz="2800" b="1" dirty="0" smtClean="0"/>
              <a:t>1911 год – Рауль Амундсен покорил Южный полюс.</a:t>
            </a:r>
            <a:endParaRPr lang="ru-RU" sz="2800" b="1" dirty="0"/>
          </a:p>
        </p:txBody>
      </p:sp>
      <p:sp>
        <p:nvSpPr>
          <p:cNvPr id="4" name="AutoShape 2" descr="data:image/jpeg;base64,/9j/4AAQSkZJRgABAQAAAQABAAD/2wCEAAkGBxQTEhUUEhQWFBQXFxgWFBUVFxgaFRcWFxgYGhgVFxgYHCggGhwlHRcVITEhJSkrLi4uFx8zODMsNygtLisBCgoKDg0OGhAQGiwcHB8sLCwsLCwsLCwsLCwsLCwsLCwsLCwsLCwsLCwsLCwsLCwsLCwsLCwsLCwsLCwsLDcsN//AABEIAMIBAwMBIgACEQEDEQH/xAAcAAACAgMBAQAAAAAAAAAAAAAEBQMGAAECBwj/xABBEAABAwIDBAcFBgQGAwEBAAABAAIRAyEEEjEFQVFhBhMicYGRoTJSsdHwI0JyksHhFGKi8QckM1OCshU00sIW/8QAGQEAAwEBAQAAAAAAAAAAAAAAAAECAwQF/8QAIBEBAQACAwADAQEBAAAAAAAAAAECERIhMQNBUTJhIv/aAAwDAQACEQMRAD8A9QhahdrULwHqbRkLktUpCTdIwIYHado+QHzTMwc4cR5rh1VvvDzCqLKW+8eO/cumUrxf1VcTWV2KZ77PzD5rg4qn77PzD5qvVWW3+qEc0/RRMYFpOLp++z8wUZxVP32/mCrJplc9XCfCGsxxTPfb5hRnFU/fb+YKtuZwXLqfJHAbWM4hnvt8wtHEM99vmFW30tyHrPYyxc0E6SU+BbWj+IZ77fzBcnEM99v5gkmEcC2l2pGd2h700c1TZobTCo06OB7iFGarfeb5hQvaFAWBGgL61vvDzC4LgdCPNItq076kQ2bE+8L25IXGs7boJi0QTwCriSzFcFqqThzXGXmq4ja3kLUKoZOa3fiUcSWxwXLgqrUe64DiLa/QSrF4+qGNIeQQ6HRy1Ccw2F7cFFUaqNU2hV6sPFR0A37s0H0WqmNruLQyo4BxjMdPJVMKNrpUCGeEiwW0g2mDUrEvvIneLRA7vVJ6m3KzqnZecpdbSYlE+O0rVrqhL8Q2Z5gj0TKqEDVbdTCWfolU/wAnR/D8CViV9F8XlwtMcMw/qcsXPlheVTt7BC1C7haTVK4ISDpTihT6sluacwg6fcVgVT6d4o0xTLQDOYXE+78k56qARtgEf6TfO31Zbdte3+mBKr1DaLydB4BEVto1NMoEclpxUYv2wYjINI3/ADUI2nxYPX5pZ/5N/AeS6btJ/AeSehs0G1G72D68VG7aQ9xvn+6CG0H8G/lWf+Qfwb+VHEhI2rGrPIrh+1xHsGe9Cu2k7g3yUZx7j91vkjQGV9qDI5wZoJkxEwhtj4ej1YfVh1R8k5zz3BD4moXy0Ce76ssp16bWMztkttEwbG8qtAbjq9KmGvphohwBDIgg20HArmp0mAElljMX4a2hKMZXphkge04a98x6LjENyEZWh7SN+47wjj+kaDpUz/bd5rR6VUz9x/okzqp/2R5FcGq3fQPkUcMQcYnarKsxIJbABiZkGfRZWxzHOJBF+PGEiw9PNUEMc0eO4LbH0dC108inxgNnV2Rq3zUbo95vn+yXuNH+b0ULn0T7yfEGRHCPP9lok/RCVHqtz3DwWgKcf6h8kcS2a557/rmlmOtntqA8d7SJ9IQ76bP95DYqiMsioDG66rHHsUVh2zSc0X9ofL9FPQYX9W6JEAkeCR4UmSA6PEhdMc4RDogxqruKdp6tAtzAiId8bhQ0afaEcQtPqOkgk3Anw0WYecze8J/Qr0Cs1L66b12JTimrlVouwWKytyzo5/8A3csSqu+HuH8zviVpacNp4vplaIXSxc2iRlUn/EV8dV/y/RXiFQv8Sh2qPcfinj6qAuiWHDqhc6MrR96PaJEa+Kl6WUw14c2MrhuI9rfokdPgOCb4XZ9MUjVqgujRoMSTo3yuT3LW+7aEedaqVI/upHQXOIbA1AmY7iVDiRp3XVEZYSjmaDx5qZ1D6lE7LpHqm/twU7qX1ZRb2ZQ7Cj6KZ4PYGjqlhqG7/FF7PwYc7MRZvqUXtLaFOkAXmJOm/vU3L8Cp7TwzaFQgDsm4+UpY9sum1+OkofpFtJ1aoSQQ0WYBu5nvS0Yp47h5LbHG6IfiMNftxrYDTvW6OFNRzmNGaBmHEQgH7TcYkcleOiVNvUBwAzGcx1Mz6dyMrqDSotwXEei23CDgfIq19IcGARUAHaMO79xt9WSlrQPu+TiP/wApTLZE2GaM4FwQdxKjrNAcbb0SXtFX2XT+IQOfsoOuftHcyVcCN8cFDkExGqlqrMH2nDvCoIjhj9FRVKB+inzqB5/0oerhuXoFMzCvVKR4KJ9Ip3VwvL+kqB+EB/sVczKwkDVqboutRyujiEK5vaWkqKYVqVJuTLULz97swBbQE81mEZNRn4gl5Nky2Y77Wnb7wU2dDb0msyyTY5ifuEpXtGnZcjRRNpj7V/f8Vik2pS+1d4f9QsW08N9NwuSF2Vpc+mDgqif4jDtUu4/Eq+FUX/EX26Xd+pRPYvH1WsMBKZbbqwymzkCR+K/wgeCU4c3CI2tVD6vFojS1uSutQDTErC4cPVGfY72VPCo3/wCENUohzj1YMbg4gn0ATlJZ9kNBpA6eE+qIeBxEfhKA2SZpAA3GovvFtFM2mQLmeOqzvplm0NtmjV7MFrWmW3Al2/v0Vd2vtJ9Z2dxngBaOS3tOoHPLovJPyQ2Fo5nTuBk+q1kk7JlHCknta63NvRR/wEnhrEaeqJrVCXW1RAA3HRVsF1XBgROvK/p4KbZm03UnAtOhuNzhvBC6xVS7DuBhC7QqDUDf/dP0LztLHUnUwMwl4BZ36+G9KGjfI/OFVsG+ajO9WtzePh7KzuPEEuIwrusLo7IEkyOHelj39ueaLxlL7UmN0+iXj2hK1kJouBGqK2NSl4HMJeE26PCX+I5oy8BtWpnh/ShH0zy/KU0rtH0CEHVI+pWUAGozu9Vw1g+iUQ+OPqVFUdz/AKlQJNrjtj8PH5pZVFwVYtogFoLhMOF5G8xYwkeNYM9zab8QFthek1C9tt/l+6L2SYqM45hu3K07O2LSdRgSQ6QXA3ImyFwOw2sq1ATmLWyydY1m29TfkllLiucoPaA7KJlCYw2XPGipY2lLzbh8AsTGrRklYr5E99K0uoWoUMJUarfSbZfX1G6dluhm8lysxVf29soV6g7ZYWtEERvLtx7gpvTTD1U8VspoovqtiGmLTy+cwhTg29SKkguLiA0aiPvHlqm2O6MYi8VBUHAy0+sj1QNbZldjDmplsalomW7wSDpoql/1qTwEwwIawsqEGA6XQ4AkAtEXOhzIRoXG0aYDQdH3m+6wAHqqI52JRc4uc24PtQCA0g2bO+10bjHxTeZ0B+94JDsVkutlJiRmmBHxTPaVR3UvzOm+4Ab1NnYVDHNkwIt5obZtUhxB0Np3z9SpsZW5qPD4VxY+qGwwGC7dPDvWoG4ek2XHg0+pAUOcg2XVB9jGhIuosWB7Un9B3IJG8ZmGbduPQoPGA5L6yBbfCyvWJEa3/TVSPMsvw/smYTZju0O9XN75b/ptNhucPg5VjZTBx14K1YemMrTmp6Cxc2fGXKcwAxGGkf6Qa53ZkFxgxuBdCWv2I8GYPl+6fV6d23ab7nA/Arb6Y5eqnegq7ti1IsDPci9lbPqU3iWmJuYMeKcuZzHm5aB/mH5inc7QiqmDu8yhKpP04omoed/xIepbj+YKZCDZr6+oUNVxvv8AylEuZPH+lQup7r+Q/RVAAxLszMthNhOUCdRebaIHEbHrQDlBkgWIN3CREW1TDFUQWuBbuMS0+BVZw1d7fZc5p1GUwtvjl10nI92ZjzSFWnVc5hyFuh7LxobaWIumbdoh9Sm9phzqeRxIgSRIN9bk3VSr4t1Qy9xcbTO+OKPwu0aY9unmdueXGBGnZ0hPLD7KV6LTd2WniB8EPiFLhz9mz8I+CirrmWXlYuXarFIe8wtELorRVubaMhL8Q2ah09luve9MiEtxVQNe5x0DW6f81GUaYXtDV7AzOc1oF7D0uoXEVQAZDSMxGhIBESdyH6jrPt6xMNBc1h9kDcTxPzSmvjy7rHxmaYY1mnZ8fAqdNgW3NnU8NBzFxcSGscARG+TPP1S6jmqkSZDzYPIs7ThFgAdOKVVMU547RJgb7wo/4jKZFiNO46rbGdA7q1W0qrWUyS0EyTHakkeXZsudoYoGm7LM6wRzuklN8vB4R6JzhMSJjsXMc78BCNBWcXS3kKehVc2mWEw06jdraea9AxGznZYAhsSGgCZ/m+KrWK2U2HQRLBmcHak8BHNEz2Fc6okhjLSQI77Lt9EglpIJUeExHV1AXizTNuI09YXNXaAL8596Y5K9ANXaQYW6FeJa4SCFJVPWVZaCQSItutZc/wAE6btIiJPnvTATBuh1p10VwwoDmCY8ZC10aoPI+yDWzYki6a7YxHVFrC3rDEklxB/pWeWW7oFNUDMzQQ7WTwPJTvqAa37nILEYsOLexlgz7RcNOYUOJx0XJOnw8EaA91Q8e7tBQuq8z5tWHEYdwH+ZaLaZf2UFZlIkZcTTI3zY/DvS0HNWtPH0QdWsSYvbgB5I2phqBBAxNLxA+aVuqgEgFhHFsEHnMqoSdzt8X/Chq1e+4f8AEqM1hvie/T1QVWoZPzKuQCq2IEbv6lWKrMp8SE3NaJ180sxLpnvla4dIyRNEarWJMBY9xMb+/wDVR19wPctJ6h63gHTRpn+UfBar6LnZR+wp/hC3iNFwNp4WuF1i6dqsS6D3qFyV2VorRybcJNj6OarB9kZSR7xEwO7enJVI6Xuc6uGAkNyjMoyjX4/Wbb2h1lTq2mWN9sA6ngeIQW1TlovuQSBHeCNCOXwWYbDhrpEcPJRY4S24kaweeqnTdT3jX0ULnSnb6bBQIdDXhz7x2nEZMre6HE+CBFGWONhdsebhC1lDmnSinPeg6DiCCDcGfJXTYXRsujrLMAkjfJ0gcNbo2t0YpGq2m0GwL6h5aMb4mfBpU85Ogj2N0sZVcGvGUwe1PZtx4WSerXLzUcIOZxj8Idb9EzrdGqb35KOg9t+5v8oO93Lcg9p4LqTkbcAfUpTjvoyOvhw7UA/uhcPsthmQbaXsmQO+J8VzVf2Z05KyRUWBpLRx3IyjgX1GuFJuaRe4EcNe5CUTv4/FZjaGeLkC9xqig06NPLQ8ljhDi1+UhxaW2cCG33TKr20dnYqtFQU3OblDWObBlg0PZMyoW7Pysc5r3AgukSRME+sfFFN2U8N+zquI1gOIueH7onV2CEMewPzAiBF9xkbtyCfXPH5J5X2c9zg3rC5zpHaJzNi8EHRCbQ2S9g7TQeYsfktJYAeCd2238+MWTrAbLzDrKjYBNgSfWD9Sl2y8MC8E3AE6jd4q44LDucxxzAggdU0xMt1M8FOeQVHbGCFIhwbAIG8kBxN95sktWsWOLQSIJ9VaMY5/VnrHAmbgCAR5nRV/HYJueWmxbmgm4tfdxV4X9IM7Fv4lC1cS6dUbgdnmrIYW9m7sxgAcZ3qTF7LpsYXuqN/C0kkngLK94y6KlZxR8FEahKYYTZ7XtkTYwRaQVNU2JaQ7whVyxnSNUpAXdenaRcAwVE4EGDqDdYKrm3Fp1nQjuKuRNerbDdOHpfhCkrhDdG3ThaR/lRNdefl62nhc4XWLHi6xIPfiFw5SkLhy204ZUcKr7cpB1R1pPZ3aCArS5Vba7j1zvdEF3cAPmss3R8XoGpTyyPqyT7Rn2vremedzhI5wLyBySfaVbdlvrdTG5NjXTTI3h2bnwU+w8JTrEUnFwe5wggCAADO/X5ofE0nuu1jiCdQ0kcrhWToxg3NaWkZHTNRwHbAIEU2ncTDiTuB8VdskBngKVLAteDUc9xgloALgBO4aDmV3gsJVqZn1D1bajsxa0nOWwA1hd90Abhzupf4Zrz1bWxSae2ffcNGgm5GkuPCOKbEhZWmio0WsaGtAAGgGiqnSqn9rPFtx3K3PVS6XMIqA/wAsIw9FVeu4gxy19YUlW9Mgj+6he+/j8v0lSYkzTkcvUrcgtJxMRorZsTYzalEOeTMmIMWVYwtO9uP18V6BsbD9XRa063J8So+S9HCrF9FKRmH1Gz7UEdoaXkeqjf0XZue8cFY3lQVCs+dPSsv6MdtrjVcQ2YgQ+/B36ELqpmpkCq3rW++xvaH46e/vb5J8X7t6gee6frgnyv2RBtllH+GdUpBhG5zeKoLtoHrKbxZ1MQJmNSf1KvnSzBs6svgte4gEtMTYntDR3iFQMVRB1bJ3Obr4j5Lb4taKucbjnu9q5uTFhdBVakPbu7ImfrgjsPSaTAPmbnzuhdt0y2oDraQP0W0/CNcNRYxvVn2pDjxPaiw3jcgsZTpkuYSDv4xPLdqnGD2xSZ1ZrNJqOENDQCG6TefGELXptY97txM7rjn9blEur2CfZWaiXixBjuPBNsI9sEl93EnKfu7i2d6TYzaABtBFvRQvrZg5wMcOK04291PUNNu0iQxjQO27XiAJSvaeFByOptJa4SQJIB4ckPSxRPtkuA0k6dyhfj3ts1xDdwBWmGNnUZ5Wfb0zowIwtK2gi/ejKyB6J1CcJTJMmDPmjqy4sva2x8L3i6xbeLrFIe/lcOWyuCVtXDI5cqV0grEYlw3ECfIW9FdHKj9IcK99dxDZaN5IAmFnk6Ph9RjENG8DlfyVa2liczrCSdBqfJM+pdJl7Wt+9ludJgHTVEUK1EOloAc0e1FzrrG9TOnQdZurwjQew/qw0cQ8iB4yhejlWo1hdVESZv7c6STqRAHNLKO089dgeQQAS2feM+qZ1KjHZXPqw32csgAnjxlTYAXTN9VzGmn7IuQNZ3HnF103H7QgFtCm5sCCSQ42FyM2qkxJNNpDnucSSWyBA5C2ieYFxNJpdYxdG9QEQ2pj9+EYe5/7qOtXq1R/mKHVnRkOkEnUHyVkL+/yS/bAzU72Ac3d4fqlKFX/AP50yTcCd6Kx2BDKWWG3IHh/eE1oS2ZeHeIhBbRdLxA13i6rlaAmxtkAvBduvHEK0nilmxnXIyxlESmWbcpyvZxDU7/X5IWqZkAkfXci6gQrwLj9UgGYLwQfGP0XTXtmBY8Fp7H/AHb95/ut3y39Df0QFf6b1stFuntW8v3XnLMfObPv0IjyV46eVOw1knRxJPhokG0djUqeAp1XWqmHESJLX6AjdFl0fHZJNpoDAV2PMFvdMR5IfaNNoqMABEt3EjedEUdluoPbmMywOBHObEHQhO8fhWPxOBYWwOrLj/NvjzHqr5apJMV0Mplk03PD/aALpbmjtaib96pW2A+m8tcDmGs68gvWqgPGPVU/ptgtKpIJJym0GLwean487vvsWdKBUaSf0RFFu7z+SmFOSihhw0czqum5fTPRVXpwXAaIOUbjHRPNALXDxjm9U6H/APp0/H4pjXS3ob/6lPxTKuvPz/qunH+YCcFi25YoN7ySuSVolRlxOi12423LzfpZji3EPZMCfDvK9FLT9T815d0me04qpmlpkjNq3U6t1HeCe5TrdbfF6C/iXZQ0DUkkE6DiZQdR8GGkgmd/npotYoOFoExqTMgzdp3jmgq1e0kQRaeKem6au+YN5FlqttIua0OB7Lg8Fom9pkHwQjq+c5QBJ33sePwTXA4IvAJEceMjVAOthbQOKrtDxLWgmDYSNNPBW55cfvNA5fNUfY2LoUHuzuIcSBYxA58dytDXMc3s9oc3WAnmbSss5+GLvECpMa7/ANUNXc1zXglzrEaQJ5SUvr40vdkEsbodynY4Nljd9ruBPffx0U6AXBkbml4FyRGviVFtCoAWn2Sdxm3fCYOwbIEi++CfWFWtq4trHhpMxM2JDRaASNE8ewsGy62XNY3juGoB4wmYrcZ7oukGG2tSAk1WADgRMRpEyUzo4ymW3cLwRJA+BSsCR9ZoM5SDzEKCsQ4SIPjA9FBULXDM3tG+jo01jVcMxzYuG747VyRyhGjY4EHWDrqbrijXuR2hzMkeEhDVsa8mMobBte/qFqpMF73ERrBHny0T0RF0wh9ajTcZnKDus53pYJZ0s20ytVpYemDlD25ibNOlhyA3rMTWpvxjXy5waSYBuIBjTmmGIx+eYdyEjfxOsradaIB0sxhqPaYDTlyiO/8AdCbQ203+Kw7oDeqEGDqDbwQ+3HVHvZMGBNrTdFYahROrJPODHndVJJCWBm3KZMOLr8YyjxQu1TRrsLA7tfdcLgH5ICsWtvltzKhdWaXQPGNFMmu4e1VrOdSqFjwJB1Hx7kTWrWupekNATTcGkScpmdZ3TyKE2k0NbG/TuXRP+tM7ubKsRVkkqElWLZOy6Rg1JPG8Ce7eFNt3DUm0HZQ3NmbECDExdaT5ZvjGdwtm6tHQv/1Gd5TWqEq6En/KN7z+ibVVxfJ/VbYfzATtVpdO1WKDe3vduXRkaggfXBZRHbPcY/pXOG1HMX56XP1vW8xmp/ri2w6A8V5R0q2bXNd9VrJpue4Ag8HHXhofJer0xLGwRbigNmYQxUD2y01HEA3BOcmRy0KLh/00wz128ufs7EBga+nGYOqMAMubl1luoDhPiBzSatgXu+64+ETPDivYsRS+0Jcw5pEkNOkiL8EvqbPaSHAVGvixDXW8IWWWer46Mbt5CGvZfqjrvBt5hWLAbRYBBNzc8pAkd6ubdnlgMMzk6ksdJ4xOhuoBscQMrC1wP3qeYEcD2dFPP9iiCvhcC4S/U3PbdPkCpKGLwzf9N7hAg3J+MyrMNmMLMr2E8SKbm8dwChZsOi09ljgOGV2vE2U8oauVMfRGhfofLyXFFos7M5jT7Dpggj70EGRyVy6loGUNIAt7DvkhMTgGOAEPETox0nvlqOR6Lf4HEPZJryCJBZTAdHqh27Hyts+PeLwZPE6D0TosiA3MGi3sPJ/6qTPe5JH4D8kuVGlewtIE3Z1mpDiBuNoJ13WW8RTOfMKebuAn0MSmmIwrSZb2eIynKfBRYTBBhmRpo2nAHiBKe/sEDXPc/wC0+y3S3MDykRB3cFp4LcwGaTPtASI36XHcrEwibkcidUK7A0y7MXt3zf5lOZFomDnhkyGknsucPEkWRdV1R1KCxlQO7JLJgjeYiybU3MAAzsI5kKGv1Zvnbp7zYS5BSauzqdM2puY7S5J8BJUmHZGgI/FAn0ViqUnWJq0nwBEwN/GTZQ4/BCo2M1NrtxBBEneb38lfL9LSp7VwVdz8zQCIgCRO/wCaLpMYGNzNIcR2ssBoMcrlGs2S9pu+keYNxPBB19j1GkZC13HtAfFVy2Az6INwTyBIP7qN7z90AE2FgAeUhEAYhh0EDjBny8Vt4e4AZGgxrFvATZPZEm1sHUAY6p74gSDoJn0KVVm56gB5TOlk6xuz6tjmDhfs3tuQOEoVWuc8QN1xNuQIWuOWomxyH1GXa0lvG8T3iyXY2qX2MjvJj9k+di8Q4xAI4EEA+IXdHZ7rucKc8MwMc4JTmcnZWb6PuhjCMK0HUE/AJnVQ+wKWWjFrOOmmg0RFVc+V3bV4zU0DcsWO1WJbD251iCPrj9cludYAE6kfVlsqPRXMr45NNuYOC08kgbo0jjxWus+pC5c7h9folLYrUrdepmItBG+fT9Vythq0VOeW6vGaDbQeW03uaYIaSDE3Atbekzdq1Mht2pd2iIDQDvAFxbX+duqsBXKzaQkftl0O+zghrzDnb2BhgjLrL/ISp9rY40w3KB2t50m0CTa8k/8AExdMnLlJRftPG5AzK5rc7yyXAkTldHD7wHfohH7dDbPYQ7tyMzdWMLnR4tI8jvThzQYkaXHI6T6nzWiEb/w4DweMzue2ILCJgyLkx3G3qlx6QjLmDSIAcQS24LHuAmbezCc5ACSNTE+Gi5LBwHkjpQDa2PNNrC3KXPJAzERam5/ETdoH/JDjbbDbK7UD7sguz6ybewfNM61MOBa4SD9W4Ljq28B9cTvRuGUjbwAJc10gEnLBHtBoiSLmdN0HgjsRjQwNmZeQBEfeIE68XBSmk33R5DeZPrdacwGJAMaSNO5HQC0cb1jC9gPIOIEmARJEwLhA0Nr2HWNIJBIyiRlDQZM+z7QHeRe6aimALAAchbSPgIQ5wrIjI2BMDKIGbWBzRLBoIzaIdSdUyxlBJBNpDc0SJ4jd5rintJjiBldJIbGWwcQSQTpYAz4I1tBoBAa0A6gAQbRcb7WUP8KwQQxsiIMC0AgR4EjxT6JDjnhlNzw0OLQTGkga7igf/JUwO02D2jAbIgPLRu1Mad6YVsOx05mh0jKZE9nWO5QPwNK/2bL2PZFwXZv+1+9E19gC7aNO8t0J0bPZDi2TbeWm17Ba/jGFwaGyCcoMb+3NiNOwb80Y7CMvLQZMmRP3i74kqN2EZ7jdZ0Gt/wD6d5lPcJG1oJMsiDYmL87LRpjgPJTlcOSCEsXLlI5cOVEheg66MeUHWTAJ2qxactIJ7ktFYsVOZwVorFilccrSxYlTclcrFimrjhy0FixJbS4C2sSOOHKJ6xYg40uCsWINyVG5bWIOOHKPcsWINw5RFYsTSjcuCsWICIrgrFicJGVE5YsTJwVw5YsTKoHoSqsWJgE7VaWLE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hQWFBQXFxgWFBUVFxgaFRcWFxgYGhgVFxgYHCggGhwlHRcVITEhJSkrLi4uFx8zODMsNygtLisBCgoKDg0OGhAQGiwcHB8sLCwsLCwsLCwsLCwsLCwsLCwsLCwsLCwsLCwsLCwsLCwsLCwsLCwsLCwsLCwsLDcsN//AABEIAMIBAwMBIgACEQEDEQH/xAAcAAACAgMBAQAAAAAAAAAAAAAEBQMGAAECBwj/xABBEAABAwIDBAcFBgQGAwEBAAABAAIRAyEEEjEFQVFhBhMicYGRoTJSsdHwI0JyksHhFGKi8QckM1OCshU00sIW/8QAGQEAAwEBAQAAAAAAAAAAAAAAAAECAwQF/8QAIBEBAQACAwADAQEBAAAAAAAAAAECERIhMQNBUTJhIv/aAAwDAQACEQMRAD8A9QhahdrULwHqbRkLktUpCTdIwIYHado+QHzTMwc4cR5rh1VvvDzCqLKW+8eO/cumUrxf1VcTWV2KZ77PzD5rg4qn77PzD5qvVWW3+qEc0/RRMYFpOLp++z8wUZxVP32/mCrJplc9XCfCGsxxTPfb5hRnFU/fb+YKtuZwXLqfJHAbWM4hnvt8wtHEM99vmFW30tyHrPYyxc0E6SU+BbWj+IZ77fzBcnEM99v5gkmEcC2l2pGd2h700c1TZobTCo06OB7iFGarfeb5hQvaFAWBGgL61vvDzC4LgdCPNItq076kQ2bE+8L25IXGs7boJi0QTwCriSzFcFqqThzXGXmq4ja3kLUKoZOa3fiUcSWxwXLgqrUe64DiLa/QSrF4+qGNIeQQ6HRy1Ccw2F7cFFUaqNU2hV6sPFR0A37s0H0WqmNruLQyo4BxjMdPJVMKNrpUCGeEiwW0g2mDUrEvvIneLRA7vVJ6m3KzqnZecpdbSYlE+O0rVrqhL8Q2Z5gj0TKqEDVbdTCWfolU/wAnR/D8CViV9F8XlwtMcMw/qcsXPlheVTt7BC1C7haTVK4ISDpTihT6sluacwg6fcVgVT6d4o0xTLQDOYXE+78k56qARtgEf6TfO31Zbdte3+mBKr1DaLydB4BEVto1NMoEclpxUYv2wYjINI3/ADUI2nxYPX5pZ/5N/AeS6btJ/AeSehs0G1G72D68VG7aQ9xvn+6CG0H8G/lWf+Qfwb+VHEhI2rGrPIrh+1xHsGe9Cu2k7g3yUZx7j91vkjQGV9qDI5wZoJkxEwhtj4ej1YfVh1R8k5zz3BD4moXy0Ce76ssp16bWMztkttEwbG8qtAbjq9KmGvphohwBDIgg20HArmp0mAElljMX4a2hKMZXphkge04a98x6LjENyEZWh7SN+47wjj+kaDpUz/bd5rR6VUz9x/okzqp/2R5FcGq3fQPkUcMQcYnarKsxIJbABiZkGfRZWxzHOJBF+PGEiw9PNUEMc0eO4LbH0dC108inxgNnV2Rq3zUbo95vn+yXuNH+b0ULn0T7yfEGRHCPP9lok/RCVHqtz3DwWgKcf6h8kcS2a557/rmlmOtntqA8d7SJ9IQ76bP95DYqiMsioDG66rHHsUVh2zSc0X9ofL9FPQYX9W6JEAkeCR4UmSA6PEhdMc4RDogxqruKdp6tAtzAiId8bhQ0afaEcQtPqOkgk3Anw0WYecze8J/Qr0Cs1L66b12JTimrlVouwWKytyzo5/8A3csSqu+HuH8zviVpacNp4vplaIXSxc2iRlUn/EV8dV/y/RXiFQv8Sh2qPcfinj6qAuiWHDqhc6MrR96PaJEa+Kl6WUw14c2MrhuI9rfokdPgOCb4XZ9MUjVqgujRoMSTo3yuT3LW+7aEedaqVI/upHQXOIbA1AmY7iVDiRp3XVEZYSjmaDx5qZ1D6lE7LpHqm/twU7qX1ZRb2ZQ7Cj6KZ4PYGjqlhqG7/FF7PwYc7MRZvqUXtLaFOkAXmJOm/vU3L8Cp7TwzaFQgDsm4+UpY9sum1+OkofpFtJ1aoSQQ0WYBu5nvS0Yp47h5LbHG6IfiMNftxrYDTvW6OFNRzmNGaBmHEQgH7TcYkcleOiVNvUBwAzGcx1Mz6dyMrqDSotwXEei23CDgfIq19IcGARUAHaMO79xt9WSlrQPu+TiP/wApTLZE2GaM4FwQdxKjrNAcbb0SXtFX2XT+IQOfsoOuftHcyVcCN8cFDkExGqlqrMH2nDvCoIjhj9FRVKB+inzqB5/0oerhuXoFMzCvVKR4KJ9Ip3VwvL+kqB+EB/sVczKwkDVqboutRyujiEK5vaWkqKYVqVJuTLULz97swBbQE81mEZNRn4gl5Nky2Y77Wnb7wU2dDb0msyyTY5ifuEpXtGnZcjRRNpj7V/f8Vik2pS+1d4f9QsW08N9NwuSF2Vpc+mDgqif4jDtUu4/Eq+FUX/EX26Xd+pRPYvH1WsMBKZbbqwymzkCR+K/wgeCU4c3CI2tVD6vFojS1uSutQDTErC4cPVGfY72VPCo3/wCENUohzj1YMbg4gn0ATlJZ9kNBpA6eE+qIeBxEfhKA2SZpAA3GovvFtFM2mQLmeOqzvplm0NtmjV7MFrWmW3Al2/v0Vd2vtJ9Z2dxngBaOS3tOoHPLovJPyQ2Fo5nTuBk+q1kk7JlHCknta63NvRR/wEnhrEaeqJrVCXW1RAA3HRVsF1XBgROvK/p4KbZm03UnAtOhuNzhvBC6xVS7DuBhC7QqDUDf/dP0LztLHUnUwMwl4BZ36+G9KGjfI/OFVsG+ajO9WtzePh7KzuPEEuIwrusLo7IEkyOHelj39ueaLxlL7UmN0+iXj2hK1kJouBGqK2NSl4HMJeE26PCX+I5oy8BtWpnh/ShH0zy/KU0rtH0CEHVI+pWUAGozu9Vw1g+iUQ+OPqVFUdz/AKlQJNrjtj8PH5pZVFwVYtogFoLhMOF5G8xYwkeNYM9zab8QFthek1C9tt/l+6L2SYqM45hu3K07O2LSdRgSQ6QXA3ImyFwOw2sq1ATmLWyydY1m29TfkllLiucoPaA7KJlCYw2XPGipY2lLzbh8AsTGrRklYr5E99K0uoWoUMJUarfSbZfX1G6dluhm8lysxVf29soV6g7ZYWtEERvLtx7gpvTTD1U8VspoovqtiGmLTy+cwhTg29SKkguLiA0aiPvHlqm2O6MYi8VBUHAy0+sj1QNbZldjDmplsalomW7wSDpoql/1qTwEwwIawsqEGA6XQ4AkAtEXOhzIRoXG0aYDQdH3m+6wAHqqI52JRc4uc24PtQCA0g2bO+10bjHxTeZ0B+94JDsVkutlJiRmmBHxTPaVR3UvzOm+4Ab1NnYVDHNkwIt5obZtUhxB0Np3z9SpsZW5qPD4VxY+qGwwGC7dPDvWoG4ek2XHg0+pAUOcg2XVB9jGhIuosWB7Un9B3IJG8ZmGbduPQoPGA5L6yBbfCyvWJEa3/TVSPMsvw/smYTZju0O9XN75b/ptNhucPg5VjZTBx14K1YemMrTmp6Cxc2fGXKcwAxGGkf6Qa53ZkFxgxuBdCWv2I8GYPl+6fV6d23ab7nA/Arb6Y5eqnegq7ti1IsDPci9lbPqU3iWmJuYMeKcuZzHm5aB/mH5inc7QiqmDu8yhKpP04omoed/xIepbj+YKZCDZr6+oUNVxvv8AylEuZPH+lQup7r+Q/RVAAxLszMthNhOUCdRebaIHEbHrQDlBkgWIN3CREW1TDFUQWuBbuMS0+BVZw1d7fZc5p1GUwtvjl10nI92ZjzSFWnVc5hyFuh7LxobaWIumbdoh9Sm9phzqeRxIgSRIN9bk3VSr4t1Qy9xcbTO+OKPwu0aY9unmdueXGBGnZ0hPLD7KV6LTd2WniB8EPiFLhz9mz8I+CirrmWXlYuXarFIe8wtELorRVubaMhL8Q2ah09luve9MiEtxVQNe5x0DW6f81GUaYXtDV7AzOc1oF7D0uoXEVQAZDSMxGhIBESdyH6jrPt6xMNBc1h9kDcTxPzSmvjy7rHxmaYY1mnZ8fAqdNgW3NnU8NBzFxcSGscARG+TPP1S6jmqkSZDzYPIs7ThFgAdOKVVMU547RJgb7wo/4jKZFiNO46rbGdA7q1W0qrWUyS0EyTHakkeXZsudoYoGm7LM6wRzuklN8vB4R6JzhMSJjsXMc78BCNBWcXS3kKehVc2mWEw06jdraea9AxGznZYAhsSGgCZ/m+KrWK2U2HQRLBmcHak8BHNEz2Fc6okhjLSQI77Lt9EglpIJUeExHV1AXizTNuI09YXNXaAL8596Y5K9ANXaQYW6FeJa4SCFJVPWVZaCQSItutZc/wAE6btIiJPnvTATBuh1p10VwwoDmCY8ZC10aoPI+yDWzYki6a7YxHVFrC3rDEklxB/pWeWW7oFNUDMzQQ7WTwPJTvqAa37nILEYsOLexlgz7RcNOYUOJx0XJOnw8EaA91Q8e7tBQuq8z5tWHEYdwH+ZaLaZf2UFZlIkZcTTI3zY/DvS0HNWtPH0QdWsSYvbgB5I2phqBBAxNLxA+aVuqgEgFhHFsEHnMqoSdzt8X/Chq1e+4f8AEqM1hvie/T1QVWoZPzKuQCq2IEbv6lWKrMp8SE3NaJ180sxLpnvla4dIyRNEarWJMBY9xMb+/wDVR19wPctJ6h63gHTRpn+UfBar6LnZR+wp/hC3iNFwNp4WuF1i6dqsS6D3qFyV2VorRybcJNj6OarB9kZSR7xEwO7enJVI6Xuc6uGAkNyjMoyjX4/Wbb2h1lTq2mWN9sA6ngeIQW1TlovuQSBHeCNCOXwWYbDhrpEcPJRY4S24kaweeqnTdT3jX0ULnSnb6bBQIdDXhz7x2nEZMre6HE+CBFGWONhdsebhC1lDmnSinPeg6DiCCDcGfJXTYXRsujrLMAkjfJ0gcNbo2t0YpGq2m0GwL6h5aMb4mfBpU85Ogj2N0sZVcGvGUwe1PZtx4WSerXLzUcIOZxj8Idb9EzrdGqb35KOg9t+5v8oO93Lcg9p4LqTkbcAfUpTjvoyOvhw7UA/uhcPsthmQbaXsmQO+J8VzVf2Z05KyRUWBpLRx3IyjgX1GuFJuaRe4EcNe5CUTv4/FZjaGeLkC9xqig06NPLQ8ljhDi1+UhxaW2cCG33TKr20dnYqtFQU3OblDWObBlg0PZMyoW7Pysc5r3AgukSRME+sfFFN2U8N+zquI1gOIueH7onV2CEMewPzAiBF9xkbtyCfXPH5J5X2c9zg3rC5zpHaJzNi8EHRCbQ2S9g7TQeYsfktJYAeCd2238+MWTrAbLzDrKjYBNgSfWD9Sl2y8MC8E3AE6jd4q44LDucxxzAggdU0xMt1M8FOeQVHbGCFIhwbAIG8kBxN95sktWsWOLQSIJ9VaMY5/VnrHAmbgCAR5nRV/HYJueWmxbmgm4tfdxV4X9IM7Fv4lC1cS6dUbgdnmrIYW9m7sxgAcZ3qTF7LpsYXuqN/C0kkngLK94y6KlZxR8FEahKYYTZ7XtkTYwRaQVNU2JaQ7whVyxnSNUpAXdenaRcAwVE4EGDqDdYKrm3Fp1nQjuKuRNerbDdOHpfhCkrhDdG3ThaR/lRNdefl62nhc4XWLHi6xIPfiFw5SkLhy204ZUcKr7cpB1R1pPZ3aCArS5Vba7j1zvdEF3cAPmss3R8XoGpTyyPqyT7Rn2vremedzhI5wLyBySfaVbdlvrdTG5NjXTTI3h2bnwU+w8JTrEUnFwe5wggCAADO/X5ofE0nuu1jiCdQ0kcrhWToxg3NaWkZHTNRwHbAIEU2ncTDiTuB8VdskBngKVLAteDUc9xgloALgBO4aDmV3gsJVqZn1D1bajsxa0nOWwA1hd90Abhzupf4Zrz1bWxSae2ffcNGgm5GkuPCOKbEhZWmio0WsaGtAAGgGiqnSqn9rPFtx3K3PVS6XMIqA/wAsIw9FVeu4gxy19YUlW9Mgj+6he+/j8v0lSYkzTkcvUrcgtJxMRorZsTYzalEOeTMmIMWVYwtO9uP18V6BsbD9XRa063J8So+S9HCrF9FKRmH1Gz7UEdoaXkeqjf0XZue8cFY3lQVCs+dPSsv6MdtrjVcQ2YgQ+/B36ELqpmpkCq3rW++xvaH46e/vb5J8X7t6gee6frgnyv2RBtllH+GdUpBhG5zeKoLtoHrKbxZ1MQJmNSf1KvnSzBs6svgte4gEtMTYntDR3iFQMVRB1bJ3Obr4j5Lb4taKucbjnu9q5uTFhdBVakPbu7ImfrgjsPSaTAPmbnzuhdt0y2oDraQP0W0/CNcNRYxvVn2pDjxPaiw3jcgsZTpkuYSDv4xPLdqnGD2xSZ1ZrNJqOENDQCG6TefGELXptY97txM7rjn9blEur2CfZWaiXixBjuPBNsI9sEl93EnKfu7i2d6TYzaABtBFvRQvrZg5wMcOK04291PUNNu0iQxjQO27XiAJSvaeFByOptJa4SQJIB4ckPSxRPtkuA0k6dyhfj3ts1xDdwBWmGNnUZ5Wfb0zowIwtK2gi/ejKyB6J1CcJTJMmDPmjqy4sva2x8L3i6xbeLrFIe/lcOWyuCVtXDI5cqV0grEYlw3ECfIW9FdHKj9IcK99dxDZaN5IAmFnk6Ph9RjENG8DlfyVa2liczrCSdBqfJM+pdJl7Wt+9ludJgHTVEUK1EOloAc0e1FzrrG9TOnQdZurwjQew/qw0cQ8iB4yhejlWo1hdVESZv7c6STqRAHNLKO089dgeQQAS2feM+qZ1KjHZXPqw32csgAnjxlTYAXTN9VzGmn7IuQNZ3HnF103H7QgFtCm5sCCSQ42FyM2qkxJNNpDnucSSWyBA5C2ieYFxNJpdYxdG9QEQ2pj9+EYe5/7qOtXq1R/mKHVnRkOkEnUHyVkL+/yS/bAzU72Ac3d4fqlKFX/AP50yTcCd6Kx2BDKWWG3IHh/eE1oS2ZeHeIhBbRdLxA13i6rlaAmxtkAvBduvHEK0nilmxnXIyxlESmWbcpyvZxDU7/X5IWqZkAkfXci6gQrwLj9UgGYLwQfGP0XTXtmBY8Fp7H/AHb95/ut3y39Df0QFf6b1stFuntW8v3XnLMfObPv0IjyV46eVOw1knRxJPhokG0djUqeAp1XWqmHESJLX6AjdFl0fHZJNpoDAV2PMFvdMR5IfaNNoqMABEt3EjedEUdluoPbmMywOBHObEHQhO8fhWPxOBYWwOrLj/NvjzHqr5apJMV0Mplk03PD/aALpbmjtaib96pW2A+m8tcDmGs68gvWqgPGPVU/ptgtKpIJJym0GLwean487vvsWdKBUaSf0RFFu7z+SmFOSihhw0czqum5fTPRVXpwXAaIOUbjHRPNALXDxjm9U6H/APp0/H4pjXS3ob/6lPxTKuvPz/qunH+YCcFi25YoN7ySuSVolRlxOi12423LzfpZji3EPZMCfDvK9FLT9T815d0me04qpmlpkjNq3U6t1HeCe5TrdbfF6C/iXZQ0DUkkE6DiZQdR8GGkgmd/npotYoOFoExqTMgzdp3jmgq1e0kQRaeKem6au+YN5FlqttIua0OB7Lg8Fom9pkHwQjq+c5QBJ33sePwTXA4IvAJEceMjVAOthbQOKrtDxLWgmDYSNNPBW55cfvNA5fNUfY2LoUHuzuIcSBYxA58dytDXMc3s9oc3WAnmbSss5+GLvECpMa7/ANUNXc1zXglzrEaQJ5SUvr40vdkEsbodynY4Nljd9ruBPffx0U6AXBkbml4FyRGviVFtCoAWn2Sdxm3fCYOwbIEi++CfWFWtq4trHhpMxM2JDRaASNE8ewsGy62XNY3juGoB4wmYrcZ7oukGG2tSAk1WADgRMRpEyUzo4ymW3cLwRJA+BSsCR9ZoM5SDzEKCsQ4SIPjA9FBULXDM3tG+jo01jVcMxzYuG747VyRyhGjY4EHWDrqbrijXuR2hzMkeEhDVsa8mMobBte/qFqpMF73ERrBHny0T0RF0wh9ajTcZnKDus53pYJZ0s20ytVpYemDlD25ibNOlhyA3rMTWpvxjXy5waSYBuIBjTmmGIx+eYdyEjfxOsradaIB0sxhqPaYDTlyiO/8AdCbQ203+Kw7oDeqEGDqDbwQ+3HVHvZMGBNrTdFYahROrJPODHndVJJCWBm3KZMOLr8YyjxQu1TRrsLA7tfdcLgH5ICsWtvltzKhdWaXQPGNFMmu4e1VrOdSqFjwJB1Hx7kTWrWupekNATTcGkScpmdZ3TyKE2k0NbG/TuXRP+tM7ubKsRVkkqElWLZOy6Rg1JPG8Ce7eFNt3DUm0HZQ3NmbECDExdaT5ZvjGdwtm6tHQv/1Gd5TWqEq6En/KN7z+ibVVxfJ/VbYfzATtVpdO1WKDe3vduXRkaggfXBZRHbPcY/pXOG1HMX56XP1vW8xmp/ri2w6A8V5R0q2bXNd9VrJpue4Ag8HHXhofJer0xLGwRbigNmYQxUD2y01HEA3BOcmRy0KLh/00wz128ufs7EBga+nGYOqMAMubl1luoDhPiBzSatgXu+64+ETPDivYsRS+0Jcw5pEkNOkiL8EvqbPaSHAVGvixDXW8IWWWer46Mbt5CGvZfqjrvBt5hWLAbRYBBNzc8pAkd6ubdnlgMMzk6ksdJ4xOhuoBscQMrC1wP3qeYEcD2dFPP9iiCvhcC4S/U3PbdPkCpKGLwzf9N7hAg3J+MyrMNmMLMr2E8SKbm8dwChZsOi09ljgOGV2vE2U8oauVMfRGhfofLyXFFos7M5jT7Dpggj70EGRyVy6loGUNIAt7DvkhMTgGOAEPETox0nvlqOR6Lf4HEPZJryCJBZTAdHqh27Hyts+PeLwZPE6D0TosiA3MGi3sPJ/6qTPe5JH4D8kuVGlewtIE3Z1mpDiBuNoJ13WW8RTOfMKebuAn0MSmmIwrSZb2eIynKfBRYTBBhmRpo2nAHiBKe/sEDXPc/wC0+y3S3MDykRB3cFp4LcwGaTPtASI36XHcrEwibkcidUK7A0y7MXt3zf5lOZFomDnhkyGknsucPEkWRdV1R1KCxlQO7JLJgjeYiybU3MAAzsI5kKGv1Zvnbp7zYS5BSauzqdM2puY7S5J8BJUmHZGgI/FAn0ViqUnWJq0nwBEwN/GTZQ4/BCo2M1NrtxBBEneb38lfL9LSp7VwVdz8zQCIgCRO/wCaLpMYGNzNIcR2ssBoMcrlGs2S9pu+keYNxPBB19j1GkZC13HtAfFVy2Az6INwTyBIP7qN7z90AE2FgAeUhEAYhh0EDjBny8Vt4e4AZGgxrFvATZPZEm1sHUAY6p74gSDoJn0KVVm56gB5TOlk6xuz6tjmDhfs3tuQOEoVWuc8QN1xNuQIWuOWomxyH1GXa0lvG8T3iyXY2qX2MjvJj9k+di8Q4xAI4EEA+IXdHZ7rucKc8MwMc4JTmcnZWb6PuhjCMK0HUE/AJnVQ+wKWWjFrOOmmg0RFVc+V3bV4zU0DcsWO1WJbD251iCPrj9cludYAE6kfVlsqPRXMr45NNuYOC08kgbo0jjxWus+pC5c7h9folLYrUrdepmItBG+fT9Vythq0VOeW6vGaDbQeW03uaYIaSDE3Atbekzdq1Mht2pd2iIDQDvAFxbX+duqsBXKzaQkftl0O+zghrzDnb2BhgjLrL/ISp9rY40w3KB2t50m0CTa8k/8AExdMnLlJRftPG5AzK5rc7yyXAkTldHD7wHfohH7dDbPYQ7tyMzdWMLnR4tI8jvThzQYkaXHI6T6nzWiEb/w4DweMzue2ILCJgyLkx3G3qlx6QjLmDSIAcQS24LHuAmbezCc5ACSNTE+Gi5LBwHkjpQDa2PNNrC3KXPJAzERam5/ETdoH/JDjbbDbK7UD7sguz6ybewfNM61MOBa4SD9W4Ljq28B9cTvRuGUjbwAJc10gEnLBHtBoiSLmdN0HgjsRjQwNmZeQBEfeIE68XBSmk33R5DeZPrdacwGJAMaSNO5HQC0cb1jC9gPIOIEmARJEwLhA0Nr2HWNIJBIyiRlDQZM+z7QHeRe6aimALAAchbSPgIQ5wrIjI2BMDKIGbWBzRLBoIzaIdSdUyxlBJBNpDc0SJ4jd5rintJjiBldJIbGWwcQSQTpYAz4I1tBoBAa0A6gAQbRcb7WUP8KwQQxsiIMC0AgR4EjxT6JDjnhlNzw0OLQTGkga7igf/JUwO02D2jAbIgPLRu1Mad6YVsOx05mh0jKZE9nWO5QPwNK/2bL2PZFwXZv+1+9E19gC7aNO8t0J0bPZDi2TbeWm17Ba/jGFwaGyCcoMb+3NiNOwb80Y7CMvLQZMmRP3i74kqN2EZ7jdZ0Gt/wD6d5lPcJG1oJMsiDYmL87LRpjgPJTlcOSCEsXLlI5cOVEheg66MeUHWTAJ2qxactIJ7ktFYsVOZwVorFilccrSxYlTclcrFimrjhy0FixJbS4C2sSOOHKJ6xYg40uCsWINyVG5bWIOOHKPcsWINw5RFYsTSjcuCsWICIrgrFicJGVE5YsTJwVw5YsTKoHoSqsWJgE7VaWLE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dic.academic.ru/pictures/enc_colier/o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10722"/>
            <a:ext cx="5424537" cy="43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ibrary.narfu.ru/rus/TRResources/VirtualExhibitions/PublishingImages/amu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79" y="2061606"/>
            <a:ext cx="3470333" cy="46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8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943981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Время компьютеров</a:t>
            </a:r>
            <a:endParaRPr lang="ru-RU" sz="4400" b="1" cap="none" spc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098" name="Picture 2" descr="http://cdn.bolshoyvopros.ru/files/users/images/f0/0e/f00eaf6dcd0b0218208858f1f2aeeb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8" y="1030089"/>
            <a:ext cx="7897094" cy="56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ics.rbc.ru/img/cnews/2007/08/24/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8" y="1030089"/>
            <a:ext cx="7897094" cy="56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andygeek.ru/wp-content/uploads/2015/01/Pervyie-kompyutery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8" y="1030090"/>
            <a:ext cx="7897094" cy="56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c.pics.livejournal.com/kirill_potapov/49148863/392672/392672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8" y="1030090"/>
            <a:ext cx="7897094" cy="56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eredelka.tv/files/22161/head_pic_big_p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8" y="1030090"/>
            <a:ext cx="7897093" cy="56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data:image/jpeg;base64,/9j/4AAQSkZJRgABAQAAAQABAAD/2wCEAAkGBxQTEhUUEhQUFhQVFBQWFxUYGBYXFRcVFBQWFxgUGBcYHCghGBwlGxcXITEhJikrLi8uGB8zODMsNygtLisBCgoKDg0OGxAQGywmHSQ0LDQsLCwsLS0sLDctLCwsLywsLCwsLC4sLCwsLCwsLCwsLCwsLCw3LCwsLCwsLCwsN//AABEIAMABBwMBIgACEQEDEQH/xAAcAAEAAQUBAQAAAAAAAAAAAAAABQECBAYHAwj/xABIEAACAgEBBAUHCQQJAwUBAAABAgADEQQFEiExBhNBUXEHIjJhgZGxIzNCYnKSocHRFBZSsiQ0Q1NUgoOi4RXS8CU1RMLiF//EABoBAQADAQEBAAAAAAAAAAAAAAABAgUDBAb/xAAuEQEAAgADBgQFBQEAAAAAAAAAAQIDBBESITFBUZETFCIyJEJhgaEFUlNxscH/2gAMAwEAAhEDEQA/AO4xEQEREBEoTI7aG26qsgnLDiQOzxPISl8SuHGtp0WrS1p0rCRiaNq/KZpkON5Pvg/AGR9vlY045bvs3j+U4ebw+Ws/aXXy9/p3h0nMpOXN5Xqe78Gln/8AYqe78DHmo/bbsjwLdY7w6rE5Yvljo7V/Bpk1eV/S9o/m/wC2T5mvOJ7SeBbrHeHS4mh6fyq6Fubge0fniS+j6c6Kz0bk94PwMt5jD6o8G/RssTC0+1qX9GxT7Zlq4PLE6xes8JUmsxxhdEpmMyyqsSmZWAiIgIiICIiAiIgIiICIiAiIgIiICIlIEftzVmuvzThmO6vqJ7fZOE+VPbzJYdMhIVQDYc8XdhnDHtAHZOx9Kn41j62Z89eVE/0+/wC2P5BM7diZrS0e2Hs30wImObUn1DHtMsLnvMtMpNF41YlIgIiUMCoc95jrW7zLZaYTqkdDtm+sgpa48GIm7bB8ouprxvO7DxGfynOVmbpXnOcKk8YWjEtHN3zYnlPDYDsP84x+Im66DpTXYATkesYI/CfM+keTWg1TIcoxU+o4keFp7Zn/AFM3ieMPpfTapX9FgZkThOzOllyY38OO/wBFveJv3RvpmlpCMTnub0vYRwb4yYm0ce8I0ieDeIlqMCMiXTooREQEREBERAREQEREBERAREQEpKykDWOlZ85PGfPvlS/9wv8Atr/IJ3zpfZ8og+qT7pwbysL/AOoXevqz76xMvBn4y/8AT340fD0aUZSUJiajwKxKRmBWUjMQEm9lbAe4eaCZCKeM7H5H3TJ3lbkOO6xH4Cccbb09EPbk4wt84nbq5jtbYNtLAMp457D2TAq4HjPrLanRWjUOGdAQK2UdnFiOPuH4zi3lR6KU6Mg1A5OSczhTMWraKYkb3kzF6RfWkbpaXpLJM6Z5r2keTGlee1VNUtMyiwqQVOCCCD65GUNM2swO69D9oddQp9QPvH6gyenPvJdq81le4svwYfnOgytUyRESyCIiAiIgIiICIiAiIgIiICeOq1C1qXc7qrzJ7Oye0h+llZbSXAZ9EcAMk4YcAIGrdIdpV335qYOqKVLKQVzjPAicg8r6Y1xP8VFDfgw/Kb/s+irTkaesucMWJcpvZsQZ9ADh28ePGaX5Ya/ldO/8Wmx7Uf8A5mNgW+OtEtbMV0ylNzmxlIMpNlkq5iUiBWJSIF9XMeM7l5K9r1UVYdwC2MDtnCg0ydPrnXkT756svi0rWa3ji8mawLYsRszpo+xNFtOu7f3GBCkKSDnjgNj8ROL+XG1usUb2RjlNR6JdPLdKrqGPnvvnj24A+AmD0t6TNqzljxmDi0xrZvXT0Q91KR4cbU70JpWkxpWkHpjJfStNRRM6dpn1NIvTtM+owN+8mmq3bmHfun4j8xOvThPQq/d1K+sH8OP5TulbZAPeJWPdK08F0REsqREQEREBERAREQEREBERAS1xwPhLpSBzzbejQKtgUBxqN0tjiQUAH8s575X6PkNI/cbU/MfCdU6S04puA+g1Vn+4g/lOfeU+jf2crf3d6H2MCPzmPeNjO1nq1YmbZSY6OJtLZc8smwylYlIgViUiAiXilsE4OAQCccATyBMtCE8hApmVzKBTLmrI5gjnzGOXOB76cyW0pkVSuDg8DJLTGBL6cyQpMjKDM+owJ/o3ZjU1fax7wRO+aBs1ofqL8BPnjZD4urP11+M+gtjtmlPD4Ss+5b5WYJWIllSIiAiIgIiICIiAiIgIiICUlZSBr23KN7rk7Xosx4jDCc+29T12zNQvb1QceKYP5Tpu0uFtRPIndP8AmBX4kTQtKAj3UWcgXrI+q2cH3GZH6h6L0xOktXI+vDvT7/8AHzpbznnJXpDsl9Nc9Tjip4HsKk+aw9REijNasxaNYZdqzWdJIlIkoVlIiBP7G28tNRrasv8AKF1BKbg36xW5KshDEr35A54mVd0oq5Jo6lTcAZcV5dhuYZm6vP0TwGM7x9ur5jMDaf3gp3FcU1ratqkoqIqtWAQ+XVQRvA7u6OHAHHOU1PS1bG3n0tLEnLFgrEk7xJGU83LHeOO7umr5gQNsPSet2LNo6GLZ4sEJBJ9Lggzw7/wHCY1+oFljOqBAxJ3BxC57BwHD2SFpkjp4EnRM+kyPpkjpKWY4VS3gCYEhs9vlE+2v8wn0JsE/IJ7fiZxXo90es6xXsXdVSDg+kzdgwPZO27GTdqVTzBIPiCZSba3iF9mYrqzoiJdQiIgIiICIiAiIgIiICIiAiIgRfSGv5MMOBVgc9xyMH2HB9kiOkPR4XEaisHrCgBGcBh347SJsurpDoynkwI94mLsmw7m63pJwP6zniYVcSNm3B1wsa2Hbarxcl6Q7Fr1C7moUhl4K44Mv/HqM0nU+TnPzd6EfWBB/CfS2p2fXZ6aKfXjjI+7otpm51j2TwVymPhbsK+7pL3zm8vi78Wm/6Pmi/wAnmqHo9W3g4HxmDb0J1o/sGPgUPwafS9nQfTnlvDwJ/WYz9A6/o22D2/rL652P2yrs5G3O0Pmezovq150W/dz8JjtsTUDnTZ9xv0n023QQ9mos/Ayz9xbP8S33R+snxs3zpHc8DJ8sSez5iOy7v7t/ut+kp/0y3+7f7rfpPp39xbP8Ufuf/qRO29hNp7KU62602b5K01b9iquBv7gPoZIBYngSvPMnxsz/ABx3VnAyn8k9nz4uxrzyps+436TJq6M6puVFv3cfGfS1HQUEAtqL+IBxhVI9RA7Zk19BKPpWXt4vj4S23mp+WO6s4eUj55n7PnfQ9CtSfTrKD1tWP/tNi0HQpRjrHHgGz/KJ3GnobpF/st77TM3xMlNNsqmv0Kq18FX9I2czPGYj7aom2UjhFp/vSHItl9Ek4blLOe/dPxbhNs0HRa7+FKx6yGPuXhN7CwZby8z7rzP4UnM1j2UiPz/qA0nR5avOLF24AZ4AEkDgBJnRDzfFnPvYmR2q2j1jiujzyPSYcUU9m8w4cOeO0gevEtVXuqAOwAe6dqYdabquN72vvtK6ViJ0cyIiAiIgIiICIiAiIgIiICIiAmBrKGDb9eN7tB5MJnxAja9sV53XYVty3XwvuPIyRBnlfpkcYdQw9YzIv92NOPQVq/sMyD3A4hKalJBHo33anVDwsB+KmP3eb/F6r76/9srrPRbSvVOxIIdGx9LU6s/6uPgI/deo831DeN9n6xrbobNev4TpmkdMLaW1VK3XFa0XJ3LeodHdsKxtGCynBBTIxgEg8MTY6JaXmay323dv5jNZ2tsWnT6lt2tVXqUspwBuL1WoQWoy4+l1inPcW7uLWUaVT1nSXd/YQKzu6txXlm85D1JsGeHnE7uPGe46XaY2GtWdnVmUha7GwyEgjgveDNY2zivTaRuJXT7RpU9+N9qBx8SJ0JVA5SZ1I05otdug+hTqG/0yv85EvXX3N6OnYfbdF/lLSTlY0nmjWGCBeeZqXwDP+Jx8IbZ4b5x3f1E7q+5MZ9uZlvcq82A8SBMdtp0j+1T7wPwkoe1NCoMIoUdwGBPWYD7YpHOxfhL9BtSq4sKrFcr6QBBIz345QMyIiAiIgIiICIiAiIgIiICIiAiIgIiICUMrNf6V7f8A2bq13WJs3yCMYATdyDnv3h7jKXvFKzaeEL4dJvaKxxlPyhM5zZ0vsPIH3zFs6TXHumdb9Vwo4atKv6TjTxdI1evqqQvZYiIObMwVR4kzXdT5R9lpz1lJ+yd/+Wcm6fbVs1CVVWH5MW2EgcmPVqV3u/GWmrrpUH0RwmjhW26RbqzcWmxea9HatV5Y9mr6LXWfYqb85p3SXyp1ahm6vS3lTp7KlLbqFWuKln5neA3EwOHIzSlrHd+fxlwEvoo2fX+Um26p6v2BArv1gLXOStgbfDgqq8Q+WExtL5RtqpWEFlfDPnuDY5yc8SSPhNestVebAeJ/Wef7YnY2fs5b8o0NU7qemm1bOetZfsIi/kZHXbR1b/Oa3VN/rWBfcpAmJ1/aFY+zHaP4sGXqzZ5ADvJ/QfnJ0Huljj+0cnvLFj7zxk1syxmpvBd8hAwO8eG6ynhjlwzIepgOaknuzj4Sb2DYGd61RVL1WDILEnzCcHJ9QgU2XsU3AO77isSFypsYkHGT5w3Vz4n1TdPJdT1OquqZVVtwA4AGSjHByBx4NNQ2PtcYVbHVAobB3WO8CxYY3AeI3iMHGe+bF0M2p1m0t8Aqr7yqDz3VUAZ9eFGfGeek4s4lotHp5PRiVwow6zWfVzdgiUErO7zkREBERAREQEREBERAREQEREBERATSPKenm6Zu611+9Ux+KCbvIvpHoOupKgAsCGHLmOHD2E++ccxSb4Vqx0dsveKYtbTylyjj/wCZjcPcZP3bGsXmhHsMw3oK8Mfr+M+YnK3jjD6uM1S3CYaj0k2Re6ixKyypYrE5HAdTYCT24BC9khdkhusXreqNWRvBgcEY9He4gDOOYAPbOo00l9PemOJXlkdoI/Oc0p0FzHAptJHA+Y3A/axj8Z9HlI2svFZ6aPms5OzmJtHV57b0yNcxrfFfDCoAEBxx5jv7uEwTs9D6W83qZi3xOBNho6Map/7MKT2MwB9y5MmdJ5OtS/pHA9SMfxYqJ6axFaxEPLe21abTzaVTpKxyUDwAz+k9wE7ifcJ0rR+Sz+N2PiwA9yg/GTmk8mulXG8FbHepf3b7HHunSL6RwhTT6uMpYM+ao/EmZlGh1DehU/sUKPeZ3bS9F9MnJPgo9ygTJfR1VsjBEAzuk4HDPI5PrwPbJ8Wxsw4jo+h2rs+gq57zk+5MibRsDyfaiuxbGbivZjAPqyzflOrqAOQAld6c5mZ4pc80XkwpRcuXcgci2ASBy80D/wAM2LYHRrSVhLqalBK5DY4jI4jJ5d0l9oa8VLvFWYkhQq4ySeQyxAHI8SeyQ+g2jYSUqWgDeZsNcCVDHe3QtYI7SecDZMys0baXTQV2vS2o062VjeZQhIC5xkubAB7f+Z52dNypKb62P1ZsTcRmLqM5ZQPNYZ3fpdogb7E0nZXThbURhbR544Jb1mmY55YLBlJ8CZPja7gZfT2gd9e7ap8Nw7x+7Al4kOOkdHabFPc9Ny/FJWzb1RBFbqzkHdB3lXP1m3cL7YEsTGZo+p29rl1NWnFWnZ7a7HVhbZugJu5yRXg+HOV1fSBQNy5L9Pgkb3VHqzjmd5QRjt44hLdHvUc2A8TMcbVpzu9ame7eE5V0h0lttbW6GwX7rDNdVocsp5sqlshgeBXJ9k0A6jVvn5GwYOCbCKwCOwlyAIQ+nw0TlXke2vqGssouvosrCBkRbRa6EHBG8uRjiOGYgdWiUzI/X7d01IzdqKawOGXsRePtMCRiaw/TvSE4qN157OpousU+FgTcP3pQdJNS/wAzs7UY7GtempfaN4sPdA2iJq5t2q/JNFR9o23n/aa5f/0XWP8AO6919VFVVf4uHOIGyzyu1CrxZlUDtJAkAeiNbfO36q37VzjPsTA/Ceeo6IaNEZ10ldjqrMofBLMASF3nOOPeYHtr+k+kRvlL6VrTdLWF13N5t4qm9nG95ucd08H6a7Ob/wCRU/2QX/lBmu7A0WqWlRTpdPXfY72XnUAbgLAYauuojKgDcA3sgLkkk8Zhejurs/rGvdR216ZEpQ57N4hn/wB0hMas/Z+0dBqH3ajWz49HdZGI8GAyJmafZtIdsVrgBeeW4nPeT2YmJsjo5ptMd+tCbMY6x2Nlhzzy7ZMbS29TpgWubG+3mqqu7thVB3UQFj444RuhOkyyqUzqjgAJTUFGOGXuOWPsVE++Z7a7bNFPz11Vf23VfiZpXSLaNVjB203XDcbPymN0J52XFZO7wbk+OU1+rbAQO+mp0dSIVVurrXrg5GSpZi2TxHEL2jjGpo6J++OjIyt4cd6K7jxyoMktPtOt6xYjBkYZDD0SO/JnH9tbSvNaNa9rLbvKEuOAPOwDisnBx9QiUX+s9QDvUqthZcFl4oCQA714GR2ZEGkOravpHp6yA1qAnOBkEnAz2eqQe1emtO6yKtjFvNXI6tXJAPms+AeGfXwnONM+9p9RneLb9QHzm6Ac8BivcxgAfOEeuNXqBXXo7zhQqDiN0cBawPzJc/SHv94bDZtkMGbTreq1jz/lrnO8wwoG7vITvHGN7t7Jj19IbsVYvcLaclg++ygOVK4U2ZIKjJKjg08V0LHVXr1blbEvAfcBUEA2VhnuGVByoHLn3zAuNYpNOpvoRls3kHWPe+41eSWqUkKQ4ThgDhykaGqR1OusLXJc5Fy44l8HcUkP5jHGAeOer5b3CUNoCrdyR1C2H5tVAAyfoKg+mPNJPLAwZG1dKdL1iWUJqr7E3Ru1qKEsYVhG6xVXzlI7MDnMzZSbTcn9m2fTplJB62zDWMyLuJYzWHJOCfodpllUxpt60PuqdRXuszFAbEKnBZCV3efNQM8c5nlZs/SV21Czd09zoUpXrMYUYXcVE3u4eaTmRu0ujTWFG2ptVUtAK4rYBmGSdwIOfgAZmbF6OaFBX+zaPWasod5bLgaUBznIFm52/VMCT0l1LUf0exrqwHC5U8NwkFAuAx4g908dmttB62Ol0pptrdFVrc7tte8MnFrEpwL8B6psGi0Wu3QlS6XR15Jwita/Ek5Byqg5J5gz2PRpH/rOo1N5/hL7ieG5UqrjxzAhqxZpL2a/alaISprobcuYMc9YBvLvAHhgLN01Gnr1WmIdAyW1+iQQCGHDI5jsmPoNg0VcKaFrHbugKf1MmK0CjA5CByt/J4EULTqNTWFbeUC0nDld0kZGeXDEsfo3tSrhVtK7HdYquP8AcDmdSt0qn1SppUdhMJch/Y9toxKnQ2FlKMxqRGI5jO6gzx4zF1/RTamrtF2ofR1vugF0qRnOO3eNefxnZuHYvbPJ6WbHmgADhCHNej/k+au5LL9Tbfje+TBNaHKkcd0g8M59kTptWl7z7pWBAr0GpY5vu1d57rNRaU+4G3R7pI6DoroqTmrS0K3awRd4+LYyZMSkCiVgcgB7JdmUzKZgXZlMzx1NpVSQpYgchzMgNTtKwnG5dj1oygeCrz9pgbGbB3j3zFs2jXyyG9Q87PukOt+Rg1XP6ur3Rn2Yz7cy6pb2GOrNa9wVB+O9n8JCYeWs1NQOLUsIUYRm3UYDuyWE8atXyNVtyKSAOtCsmTyAJOZkNsWw/TrqHeB1tp/zuML7BMjZ+y6UxY289n8djFmz6uweyQncts1WpT06lcfxISPbgyL6X7M39Mti1h7lKAMCFYI7g2BWyMZE2WzWgcuMjtpgvUVGVDZ4jGVIOeGff7ZJrLk2o6Mamr5XTtZWSQz175YNuHgHVcC4EEggjtmDdtVXsNeprNDsj19Yua9KB9BrdGi5J+jnePIGb7ZpdUnomu4dzZrf3gFSfYsitq1U2j+k020n+MrkcPrplceOJKNdWsJs7V7qWUouopTcZNUjV6WsVjgUO+QzANnmeE97tqUV2m+yxHWzrUeusrqrKDZW3yhsfO/hsAAEc+zHHL1HQbZGS3/UUXmyhTWck8MEdpmRs3YOjrA6jR6zVEHO8U6uvPPO9aVBXPdmENdXbmny1enq1d63FTixzXUN30fk6w3DtwTjskls/T7VsRa0opqRFIWzqURjvEFmcnOCSA3LnNw0mg1fKqnR6ReGD519mO0YAVR7zMsdGS/9Y1Opu9W+KU+7SF+MDQ9V0UbOdpbUClsfJl8k45hUJ48xyUyS2ZsLQq29RotTqWOAXdDXWcDnm3dBHgDN62fsLT056qmtCTkkKN4nvLHiT6zJELA1rRaHV4xVVo9Gv1Va58ewVrnHjiZY6M7/APWdVqbvq7/Vp4blO6CPHMnQJVVgYuy9hUVfMaetT2sFUE+stjJkvVp27SF8P1lmgPEzOgedNW72kz1lIzArmJTMZgVlZbEC7MS2VgViU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data:image/jpeg;base64,/9j/4AAQSkZJRgABAQAAAQABAAD/2wCEAAkGBxQTEhUUEhQUFhQVFBQWFxUYGBYXFRcVFBQWFxgUGBcYHCghGBwlGxcXITEhJikrLi8uGB8zODMsNygtLisBCgoKDg0OGxAQGywmHSQ0LDQsLCwsLS0sLDctLCwsLywsLCwsLC4sLCwsLCwsLCwsLCwsLCw3LCwsLCwsLCwsN//AABEIAMABBwMBIgACEQEDEQH/xAAcAAEAAQUBAQAAAAAAAAAAAAAABQECBAYHAwj/xABIEAACAgEBBAUHCQQJAwUBAAABAgADEQQFEiExBhNBUXEHIjJhgZGxIzNCYnKSocHRFBZSsiQ0Q1NUgoOi4RXS8CU1RMLiF//EABoBAQADAQEBAAAAAAAAAAAAAAABAgUDBAb/xAAuEQEAAgADBgQFBQEAAAAAAAAAAQIDBBESITFBUZETFCIyJEJhgaEFUlNxscH/2gAMAwEAAhEDEQA/AO4xEQEREBEoTI7aG26qsgnLDiQOzxPISl8SuHGtp0WrS1p0rCRiaNq/KZpkON5Pvg/AGR9vlY045bvs3j+U4ebw+Ws/aXXy9/p3h0nMpOXN5Xqe78Gln/8AYqe78DHmo/bbsjwLdY7w6rE5Yvljo7V/Bpk1eV/S9o/m/wC2T5mvOJ7SeBbrHeHS4mh6fyq6Fubge0fniS+j6c6Kz0bk94PwMt5jD6o8G/RssTC0+1qX9GxT7Zlq4PLE6xes8JUmsxxhdEpmMyyqsSmZWAiIgIiICIiAiIgIiICIiAiIgIiICIlIEftzVmuvzThmO6vqJ7fZOE+VPbzJYdMhIVQDYc8XdhnDHtAHZOx9Kn41j62Z89eVE/0+/wC2P5BM7diZrS0e2Hs30wImObUn1DHtMsLnvMtMpNF41YlIgIiUMCoc95jrW7zLZaYTqkdDtm+sgpa48GIm7bB8ouprxvO7DxGfynOVmbpXnOcKk8YWjEtHN3zYnlPDYDsP84x+Im66DpTXYATkesYI/CfM+keTWg1TIcoxU+o4keFp7Zn/AFM3ieMPpfTapX9FgZkThOzOllyY38OO/wBFveJv3RvpmlpCMTnub0vYRwb4yYm0ce8I0ieDeIlqMCMiXTooREQEREBERAREQEREBERAREQEpKykDWOlZ85PGfPvlS/9wv8Atr/IJ3zpfZ8og+qT7pwbysL/AOoXevqz76xMvBn4y/8AT340fD0aUZSUJiajwKxKRmBWUjMQEm9lbAe4eaCZCKeM7H5H3TJ3lbkOO6xH4Cccbb09EPbk4wt84nbq5jtbYNtLAMp457D2TAq4HjPrLanRWjUOGdAQK2UdnFiOPuH4zi3lR6KU6Mg1A5OSczhTMWraKYkb3kzF6RfWkbpaXpLJM6Z5r2keTGlee1VNUtMyiwqQVOCCCD65GUNM2swO69D9oddQp9QPvH6gyenPvJdq81le4svwYfnOgytUyRESyCIiAiIgIiICIiAiIgIiICeOq1C1qXc7qrzJ7Oye0h+llZbSXAZ9EcAMk4YcAIGrdIdpV335qYOqKVLKQVzjPAicg8r6Y1xP8VFDfgw/Kb/s+irTkaesucMWJcpvZsQZ9ADh28ePGaX5Ya/ldO/8Wmx7Uf8A5mNgW+OtEtbMV0ylNzmxlIMpNlkq5iUiBWJSIF9XMeM7l5K9r1UVYdwC2MDtnCg0ydPrnXkT756svi0rWa3ji8mawLYsRszpo+xNFtOu7f3GBCkKSDnjgNj8ROL+XG1usUb2RjlNR6JdPLdKrqGPnvvnj24A+AmD0t6TNqzljxmDi0xrZvXT0Q91KR4cbU70JpWkxpWkHpjJfStNRRM6dpn1NIvTtM+owN+8mmq3bmHfun4j8xOvThPQq/d1K+sH8OP5TulbZAPeJWPdK08F0REsqREQEREBERAREQEREBERAS1xwPhLpSBzzbejQKtgUBxqN0tjiQUAH8s575X6PkNI/cbU/MfCdU6S04puA+g1Vn+4g/lOfeU+jf2crf3d6H2MCPzmPeNjO1nq1YmbZSY6OJtLZc8smwylYlIgViUiAiXilsE4OAQCccATyBMtCE8hApmVzKBTLmrI5gjnzGOXOB76cyW0pkVSuDg8DJLTGBL6cyQpMjKDM+owJ/o3ZjU1fax7wRO+aBs1ofqL8BPnjZD4urP11+M+gtjtmlPD4Ss+5b5WYJWIllSIiAiIgIiICIiAiIgIiICUlZSBr23KN7rk7Xosx4jDCc+29T12zNQvb1QceKYP5Tpu0uFtRPIndP8AmBX4kTQtKAj3UWcgXrI+q2cH3GZH6h6L0xOktXI+vDvT7/8AHzpbznnJXpDsl9Nc9Tjip4HsKk+aw9REijNasxaNYZdqzWdJIlIkoVlIiBP7G28tNRrasv8AKF1BKbg36xW5KshDEr35A54mVd0oq5Jo6lTcAZcV5dhuYZm6vP0TwGM7x9ur5jMDaf3gp3FcU1ratqkoqIqtWAQ+XVQRvA7u6OHAHHOU1PS1bG3n0tLEnLFgrEk7xJGU83LHeOO7umr5gQNsPSet2LNo6GLZ4sEJBJ9Lggzw7/wHCY1+oFljOqBAxJ3BxC57BwHD2SFpkjp4EnRM+kyPpkjpKWY4VS3gCYEhs9vlE+2v8wn0JsE/IJ7fiZxXo90es6xXsXdVSDg+kzdgwPZO27GTdqVTzBIPiCZSba3iF9mYrqzoiJdQiIgIiICIiAiIgIiICIiAiIgRfSGv5MMOBVgc9xyMH2HB9kiOkPR4XEaisHrCgBGcBh347SJsurpDoynkwI94mLsmw7m63pJwP6zniYVcSNm3B1wsa2Hbarxcl6Q7Fr1C7moUhl4K44Mv/HqM0nU+TnPzd6EfWBB/CfS2p2fXZ6aKfXjjI+7otpm51j2TwVymPhbsK+7pL3zm8vi78Wm/6Pmi/wAnmqHo9W3g4HxmDb0J1o/sGPgUPwafS9nQfTnlvDwJ/WYz9A6/o22D2/rL652P2yrs5G3O0Pmezovq150W/dz8JjtsTUDnTZ9xv0n023QQ9mos/Ayz9xbP8S33R+snxs3zpHc8DJ8sSez5iOy7v7t/ut+kp/0y3+7f7rfpPp39xbP8Ufuf/qRO29hNp7KU62602b5K01b9iquBv7gPoZIBYngSvPMnxsz/ABx3VnAyn8k9nz4uxrzyps+436TJq6M6puVFv3cfGfS1HQUEAtqL+IBxhVI9RA7Zk19BKPpWXt4vj4S23mp+WO6s4eUj55n7PnfQ9CtSfTrKD1tWP/tNi0HQpRjrHHgGz/KJ3GnobpF/st77TM3xMlNNsqmv0Kq18FX9I2czPGYj7aom2UjhFp/vSHItl9Ek4blLOe/dPxbhNs0HRa7+FKx6yGPuXhN7CwZby8z7rzP4UnM1j2UiPz/qA0nR5avOLF24AZ4AEkDgBJnRDzfFnPvYmR2q2j1jiujzyPSYcUU9m8w4cOeO0gevEtVXuqAOwAe6dqYdabquN72vvtK6ViJ0cyIiAiIgIiICIiAiIgIiICIiAmBrKGDb9eN7tB5MJnxAja9sV53XYVty3XwvuPIyRBnlfpkcYdQw9YzIv92NOPQVq/sMyD3A4hKalJBHo33anVDwsB+KmP3eb/F6r76/9srrPRbSvVOxIIdGx9LU6s/6uPgI/deo831DeN9n6xrbobNev4TpmkdMLaW1VK3XFa0XJ3LeodHdsKxtGCynBBTIxgEg8MTY6JaXmay323dv5jNZ2tsWnT6lt2tVXqUspwBuL1WoQWoy4+l1inPcW7uLWUaVT1nSXd/YQKzu6txXlm85D1JsGeHnE7uPGe46XaY2GtWdnVmUha7GwyEgjgveDNY2zivTaRuJXT7RpU9+N9qBx8SJ0JVA5SZ1I05otdug+hTqG/0yv85EvXX3N6OnYfbdF/lLSTlY0nmjWGCBeeZqXwDP+Jx8IbZ4b5x3f1E7q+5MZ9uZlvcq82A8SBMdtp0j+1T7wPwkoe1NCoMIoUdwGBPWYD7YpHOxfhL9BtSq4sKrFcr6QBBIz345QMyIiAiIgIiICIiAiIgIiICIiAiIgIiICUMrNf6V7f8A2bq13WJs3yCMYATdyDnv3h7jKXvFKzaeEL4dJvaKxxlPyhM5zZ0vsPIH3zFs6TXHumdb9Vwo4atKv6TjTxdI1evqqQvZYiIObMwVR4kzXdT5R9lpz1lJ+yd/+Wcm6fbVs1CVVWH5MW2EgcmPVqV3u/GWmrrpUH0RwmjhW26RbqzcWmxea9HatV5Y9mr6LXWfYqb85p3SXyp1ahm6vS3lTp7KlLbqFWuKln5neA3EwOHIzSlrHd+fxlwEvoo2fX+Um26p6v2BArv1gLXOStgbfDgqq8Q+WExtL5RtqpWEFlfDPnuDY5yc8SSPhNestVebAeJ/Wef7YnY2fs5b8o0NU7qemm1bOetZfsIi/kZHXbR1b/Oa3VN/rWBfcpAmJ1/aFY+zHaP4sGXqzZ5ADvJ/QfnJ0Huljj+0cnvLFj7zxk1syxmpvBd8hAwO8eG6ynhjlwzIepgOaknuzj4Sb2DYGd61RVL1WDILEnzCcHJ9QgU2XsU3AO77isSFypsYkHGT5w3Vz4n1TdPJdT1OquqZVVtwA4AGSjHByBx4NNQ2PtcYVbHVAobB3WO8CxYY3AeI3iMHGe+bF0M2p1m0t8Aqr7yqDz3VUAZ9eFGfGeek4s4lotHp5PRiVwow6zWfVzdgiUErO7zkREBERAREQEREBERAREQEREBERATSPKenm6Zu611+9Ux+KCbvIvpHoOupKgAsCGHLmOHD2E++ccxSb4Vqx0dsveKYtbTylyjj/wCZjcPcZP3bGsXmhHsMw3oK8Mfr+M+YnK3jjD6uM1S3CYaj0k2Re6ixKyypYrE5HAdTYCT24BC9khdkhusXreqNWRvBgcEY9He4gDOOYAPbOo00l9PemOJXlkdoI/Oc0p0FzHAptJHA+Y3A/axj8Z9HlI2svFZ6aPms5OzmJtHV57b0yNcxrfFfDCoAEBxx5jv7uEwTs9D6W83qZi3xOBNho6Map/7MKT2MwB9y5MmdJ5OtS/pHA9SMfxYqJ6axFaxEPLe21abTzaVTpKxyUDwAz+k9wE7ifcJ0rR+Sz+N2PiwA9yg/GTmk8mulXG8FbHepf3b7HHunSL6RwhTT6uMpYM+ao/EmZlGh1DehU/sUKPeZ3bS9F9MnJPgo9ygTJfR1VsjBEAzuk4HDPI5PrwPbJ8Wxsw4jo+h2rs+gq57zk+5MibRsDyfaiuxbGbivZjAPqyzflOrqAOQAld6c5mZ4pc80XkwpRcuXcgci2ASBy80D/wAM2LYHRrSVhLqalBK5DY4jI4jJ5d0l9oa8VLvFWYkhQq4ySeQyxAHI8SeyQ+g2jYSUqWgDeZsNcCVDHe3QtYI7SecDZMys0baXTQV2vS2o062VjeZQhIC5xkubAB7f+Z52dNypKb62P1ZsTcRmLqM5ZQPNYZ3fpdogb7E0nZXThbURhbR544Jb1mmY55YLBlJ8CZPja7gZfT2gd9e7ap8Nw7x+7Al4kOOkdHabFPc9Ny/FJWzb1RBFbqzkHdB3lXP1m3cL7YEsTGZo+p29rl1NWnFWnZ7a7HVhbZugJu5yRXg+HOV1fSBQNy5L9Pgkb3VHqzjmd5QRjt44hLdHvUc2A8TMcbVpzu9ame7eE5V0h0lttbW6GwX7rDNdVocsp5sqlshgeBXJ9k0A6jVvn5GwYOCbCKwCOwlyAIQ+nw0TlXke2vqGssouvosrCBkRbRa6EHBG8uRjiOGYgdWiUzI/X7d01IzdqKawOGXsRePtMCRiaw/TvSE4qN157OpousU+FgTcP3pQdJNS/wAzs7UY7GtempfaN4sPdA2iJq5t2q/JNFR9o23n/aa5f/0XWP8AO6919VFVVf4uHOIGyzyu1CrxZlUDtJAkAeiNbfO36q37VzjPsTA/Ceeo6IaNEZ10ldjqrMofBLMASF3nOOPeYHtr+k+kRvlL6VrTdLWF13N5t4qm9nG95ucd08H6a7Ob/wCRU/2QX/lBmu7A0WqWlRTpdPXfY72XnUAbgLAYauuojKgDcA3sgLkkk8Zhejurs/rGvdR216ZEpQ57N4hn/wB0hMas/Z+0dBqH3ajWz49HdZGI8GAyJmafZtIdsVrgBeeW4nPeT2YmJsjo5ptMd+tCbMY6x2Nlhzzy7ZMbS29TpgWubG+3mqqu7thVB3UQFj444RuhOkyyqUzqjgAJTUFGOGXuOWPsVE++Z7a7bNFPz11Vf23VfiZpXSLaNVjB203XDcbPymN0J52XFZO7wbk+OU1+rbAQO+mp0dSIVVurrXrg5GSpZi2TxHEL2jjGpo6J++OjIyt4cd6K7jxyoMktPtOt6xYjBkYZDD0SO/JnH9tbSvNaNa9rLbvKEuOAPOwDisnBx9QiUX+s9QDvUqthZcFl4oCQA714GR2ZEGkOravpHp6yA1qAnOBkEnAz2eqQe1emtO6yKtjFvNXI6tXJAPms+AeGfXwnONM+9p9RneLb9QHzm6Ac8BivcxgAfOEeuNXqBXXo7zhQqDiN0cBawPzJc/SHv94bDZtkMGbTreq1jz/lrnO8wwoG7vITvHGN7t7Jj19IbsVYvcLaclg++ygOVK4U2ZIKjJKjg08V0LHVXr1blbEvAfcBUEA2VhnuGVByoHLn3zAuNYpNOpvoRls3kHWPe+41eSWqUkKQ4ThgDhykaGqR1OusLXJc5Fy44l8HcUkP5jHGAeOer5b3CUNoCrdyR1C2H5tVAAyfoKg+mPNJPLAwZG1dKdL1iWUJqr7E3Ru1qKEsYVhG6xVXzlI7MDnMzZSbTcn9m2fTplJB62zDWMyLuJYzWHJOCfodpllUxpt60PuqdRXuszFAbEKnBZCV3efNQM8c5nlZs/SV21Czd09zoUpXrMYUYXcVE3u4eaTmRu0ujTWFG2ptVUtAK4rYBmGSdwIOfgAZmbF6OaFBX+zaPWasod5bLgaUBznIFm52/VMCT0l1LUf0exrqwHC5U8NwkFAuAx4g908dmttB62Ol0pptrdFVrc7tte8MnFrEpwL8B6psGi0Wu3QlS6XR15Jwita/Ek5Byqg5J5gz2PRpH/rOo1N5/hL7ieG5UqrjxzAhqxZpL2a/alaISprobcuYMc9YBvLvAHhgLN01Gnr1WmIdAyW1+iQQCGHDI5jsmPoNg0VcKaFrHbugKf1MmK0CjA5CByt/J4EULTqNTWFbeUC0nDld0kZGeXDEsfo3tSrhVtK7HdYquP8AcDmdSt0qn1SppUdhMJch/Y9toxKnQ2FlKMxqRGI5jO6gzx4zF1/RTamrtF2ofR1vugF0qRnOO3eNefxnZuHYvbPJ6WbHmgADhCHNej/k+au5LL9Tbfje+TBNaHKkcd0g8M59kTptWl7z7pWBAr0GpY5vu1d57rNRaU+4G3R7pI6DoroqTmrS0K3awRd4+LYyZMSkCiVgcgB7JdmUzKZgXZlMzx1NpVSQpYgchzMgNTtKwnG5dj1oygeCrz9pgbGbB3j3zFs2jXyyG9Q87PukOt+Rg1XP6ur3Rn2Yz7cy6pb2GOrNa9wVB+O9n8JCYeWs1NQOLUsIUYRm3UYDuyWE8atXyNVtyKSAOtCsmTyAJOZkNsWw/TrqHeB1tp/zuML7BMjZ+y6UxY289n8djFmz6uweyQncts1WpT06lcfxISPbgyL6X7M39Mti1h7lKAMCFYI7g2BWyMZE2WzWgcuMjtpgvUVGVDZ4jGVIOeGff7ZJrLk2o6Mamr5XTtZWSQz175YNuHgHVcC4EEggjtmDdtVXsNeprNDsj19Yua9KB9BrdGi5J+jnePIGb7ZpdUnomu4dzZrf3gFSfYsitq1U2j+k020n+MrkcPrplceOJKNdWsJs7V7qWUouopTcZNUjV6WsVjgUO+QzANnmeE97tqUV2m+yxHWzrUeusrqrKDZW3yhsfO/hsAAEc+zHHL1HQbZGS3/UUXmyhTWck8MEdpmRs3YOjrA6jR6zVEHO8U6uvPPO9aVBXPdmENdXbmny1enq1d63FTixzXUN30fk6w3DtwTjskls/T7VsRa0opqRFIWzqURjvEFmcnOCSA3LnNw0mg1fKqnR6ReGD519mO0YAVR7zMsdGS/9Y1Opu9W+KU+7SF+MDQ9V0UbOdpbUClsfJl8k45hUJ48xyUyS2ZsLQq29RotTqWOAXdDXWcDnm3dBHgDN62fsLT056qmtCTkkKN4nvLHiT6zJELA1rRaHV4xVVo9Gv1Va58ewVrnHjiZY6M7/APWdVqbvq7/Vp4blO6CPHMnQJVVgYuy9hUVfMaetT2sFUE+stjJkvVp27SF8P1lmgPEzOgedNW72kz1lIzArmJTMZgVlZbEC7MS2VgViUi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://dimio.org/wp-content/uploads/2011/09/gamer_com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0089"/>
            <a:ext cx="7992887" cy="567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2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25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0"/>
            <a:ext cx="33441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Время войн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20688"/>
            <a:ext cx="720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</a:rPr>
              <a:t>Первая мировая война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</a:rPr>
              <a:t>(1914 – 1918)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122" name="Picture 2" descr="http://cdn11.img22.ria.ru/images/95351/87/953518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70485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309927.vk.me/v309927780/7dd5/HDE2Oy9_C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0348"/>
            <a:ext cx="7704856" cy="46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0679" y="637005"/>
            <a:ext cx="59666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Вторая мировая война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(1939 – 1945)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2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618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</a:rPr>
              <a:t>Ядерное оружие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6146" name="Picture 2" descr="https://i.ytimg.com/vi/6sDNlImBTG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675" y="2521987"/>
            <a:ext cx="901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Последствия ядерного взрыва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8" name="Picture 4" descr="http://www.fresher.ru/manager_content/images/xirosima-i-nagasaki-posle-padeniya-atomnoj-bomby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12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12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12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125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Горизон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148</TotalTime>
  <Words>237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s_nikolaev75@list.ru</dc:creator>
  <cp:lastModifiedBy>s_nikolaev75@list.ru</cp:lastModifiedBy>
  <cp:revision>15</cp:revision>
  <dcterms:created xsi:type="dcterms:W3CDTF">2016-01-21T13:50:10Z</dcterms:created>
  <dcterms:modified xsi:type="dcterms:W3CDTF">2016-01-21T16:18:58Z</dcterms:modified>
</cp:coreProperties>
</file>