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7" r:id="rId2"/>
    <p:sldId id="259" r:id="rId3"/>
    <p:sldId id="261" r:id="rId4"/>
    <p:sldId id="276" r:id="rId5"/>
    <p:sldId id="277" r:id="rId6"/>
    <p:sldId id="278" r:id="rId7"/>
    <p:sldId id="279" r:id="rId8"/>
    <p:sldId id="260" r:id="rId9"/>
    <p:sldId id="262" r:id="rId10"/>
    <p:sldId id="263" r:id="rId11"/>
    <p:sldId id="264" r:id="rId12"/>
    <p:sldId id="268" r:id="rId13"/>
    <p:sldId id="269" r:id="rId14"/>
    <p:sldId id="27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CBEF3-20C4-450D-99A2-6B5DB5752A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4FFC-9DA9-440B-AA87-1C0E5DCC8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B209BC-C840-4524-BBD6-666BCF372D3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210ABC-9506-4AFC-8DB5-F4A93D09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2;&#1085;&#1077;&#1091;&#1088;&#1086;&#1095;&#1082;&#1072;%20&#1054;&#1090;&#1082;&#1088;&#1099;&#1090;&#1086;&#1077;%20&#1079;&#1072;&#1085;&#1103;&#1090;&#1080;&#1077;\Neizvesten+-+Pochemuchki.+plyus_(mp3top100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2;&#1085;&#1077;&#1091;&#1088;&#1086;&#1095;&#1082;&#1072;%20&#1054;&#1090;&#1082;&#1088;&#1099;&#1090;&#1086;&#1077;%20&#1079;&#1072;&#1085;&#1103;&#1090;&#1080;&#1077;\filin.mp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2;&#1085;&#1077;&#1091;&#1088;&#1086;&#1095;&#1082;&#1072;%20&#1054;&#1090;&#1082;&#1088;&#1099;&#1090;&#1086;&#1077;%20&#1079;&#1072;&#1085;&#1103;&#1090;&#1080;&#1077;\Penie-ptic-Dyatel(muzbaron.com)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2;&#1085;&#1077;&#1091;&#1088;&#1086;&#1095;&#1082;&#1072;%20&#1054;&#1090;&#1082;&#1088;&#1099;&#1090;&#1086;&#1077;%20&#1079;&#1072;&#1085;&#1103;&#1090;&#1080;&#1077;\&#1047;&#1074;&#1091;&#1082;&#1080;_&#1087;&#1088;&#1080;&#1088;&#1086;&#1076;&#1099;_-__&#1055;&#1077;&#1085;&#1080;&#1077;_&#1087;&#1090;&#1080;&#1094;_&#1074;_&#1083;&#1077;&#1089;&#1091;_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3.png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2;&#1085;&#1077;&#1091;&#1088;&#1086;&#1095;&#1082;&#1072;%20&#1054;&#1090;&#1082;&#1088;&#1099;&#1090;&#1086;&#1077;%20&#1079;&#1072;&#1085;&#1103;&#1090;&#1080;&#1077;\Neizvesten+-+Pochemuchki.+plyus_(mp3top100.net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2;&#1085;&#1077;&#1091;&#1088;&#1086;&#1095;&#1082;&#1072;%20&#1054;&#1090;&#1082;&#1088;&#1099;&#1090;&#1086;&#1077;%20&#1079;&#1072;&#1085;&#1103;&#1090;&#1080;&#1077;\Pol_Moria-V_mire_zhivotnyh-spaces.ru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2;&#1085;&#1077;&#1091;&#1088;&#1086;&#1095;&#1082;&#1072;%20&#1054;&#1090;&#1082;&#1088;&#1099;&#1090;&#1086;&#1077;%20&#1079;&#1072;&#1085;&#1103;&#1090;&#1080;&#1077;\solovey-penie-ptic(muzbaron.com)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42;&#1085;&#1077;&#1091;&#1088;&#1086;&#1095;&#1082;&#1072;%20&#1054;&#1090;&#1082;&#1088;&#1099;&#1090;&#1086;&#1077;%20&#1079;&#1072;&#1085;&#1103;&#1090;&#1080;&#1077;\Kukushka-Penie-ptic(muzbaron.com)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1429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1785927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</a:rPr>
              <a:t>«Лес просит помощи!»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857233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Экологический клуб «Почемучка»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Открытое занятие по внеурочной деятельности</a:t>
            </a:r>
          </a:p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643446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Подготовила и провела: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учитель начальных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классов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Борисенко Е. А.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4" descr="maple_beach_forest_556x4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00049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Neizvesten+-+Pochemuchki.+plyus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3504" y="6000768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b="1" smtClean="0">
                <a:solidFill>
                  <a:schemeClr val="accent4">
                    <a:lumMod val="75000"/>
                  </a:schemeClr>
                </a:solidFill>
              </a:rPr>
              <a:t>Китаевское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07199" y="309047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E8542">
                    <a:lumMod val="75000"/>
                  </a:srgbClr>
                </a:solidFill>
              </a:rPr>
              <a:t>МОУ СОШ №3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ub.foto.ru/gallery/images/photo/2006/10/10/714096.jpg"/>
          <p:cNvPicPr>
            <a:picLocks noChangeAspect="1" noChangeArrowheads="1"/>
          </p:cNvPicPr>
          <p:nvPr/>
        </p:nvPicPr>
        <p:blipFill>
          <a:blip r:embed="rId3"/>
          <a:srcRect l="21582" r="6227" b="47385"/>
          <a:stretch>
            <a:fillRect/>
          </a:stretch>
        </p:blipFill>
        <p:spPr bwMode="auto">
          <a:xfrm>
            <a:off x="285720" y="285728"/>
            <a:ext cx="8572560" cy="62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fil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ub.foto.ru/gallery/images/photo/2006/10/10/714096.jpg"/>
          <p:cNvPicPr>
            <a:picLocks noChangeAspect="1" noChangeArrowheads="1"/>
          </p:cNvPicPr>
          <p:nvPr/>
        </p:nvPicPr>
        <p:blipFill>
          <a:blip r:embed="rId3"/>
          <a:srcRect l="21582" r="6227" b="47385"/>
          <a:stretch>
            <a:fillRect/>
          </a:stretch>
        </p:blipFill>
        <p:spPr bwMode="auto">
          <a:xfrm>
            <a:off x="285720" y="285728"/>
            <a:ext cx="8572560" cy="62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enie-ptic-Dyatel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471490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857784" cy="3714776"/>
          </a:xfrm>
          <a:prstGeom prst="rect">
            <a:avLst/>
          </a:prstGeom>
          <a:noFill/>
        </p:spPr>
      </p:pic>
      <p:pic>
        <p:nvPicPr>
          <p:cNvPr id="3" name="Picture 2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46"/>
            <a:ext cx="343066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l="26042" t="26784" r="25436" b="27330"/>
          <a:stretch>
            <a:fillRect/>
          </a:stretch>
        </p:blipFill>
        <p:spPr bwMode="auto">
          <a:xfrm>
            <a:off x="285720" y="299782"/>
            <a:ext cx="8572560" cy="627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Кошки-анимашк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571876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bird/bird10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00042"/>
            <a:ext cx="24479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Скачать анимашку птицы 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000108"/>
            <a:ext cx="1214446" cy="619126"/>
          </a:xfrm>
          <a:prstGeom prst="rect">
            <a:avLst/>
          </a:prstGeom>
          <a:noFill/>
        </p:spPr>
      </p:pic>
      <p:pic>
        <p:nvPicPr>
          <p:cNvPr id="6" name="Picture 5" descr="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28604"/>
            <a:ext cx="1785950" cy="174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D:\клипарты\животные\0d99980a8ef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5786454"/>
            <a:ext cx="100013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ird/bird5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6143644"/>
            <a:ext cx="3333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вуки_природы_-__Пение_птиц_в_лесу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5725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 новых встреч!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Рисунок 1" descr="D:\клипарты\букеты\2b8d372080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8868"/>
            <a:ext cx="542928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Neizvesten+-+Pochemuchki.+plyus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ub.foto.ru/gallery/images/photo/2006/10/10/714096.jpg"/>
          <p:cNvPicPr>
            <a:picLocks noChangeAspect="1" noChangeArrowheads="1"/>
          </p:cNvPicPr>
          <p:nvPr/>
        </p:nvPicPr>
        <p:blipFill>
          <a:blip r:embed="rId3"/>
          <a:srcRect l="21582" r="6227" b="47385"/>
          <a:stretch>
            <a:fillRect/>
          </a:stretch>
        </p:blipFill>
        <p:spPr bwMode="auto">
          <a:xfrm>
            <a:off x="285720" y="285728"/>
            <a:ext cx="8572560" cy="62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l_Moria-V_mire_zhivotnyh-spaces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572140"/>
            <a:ext cx="804866" cy="8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Ребусы"/>
          <p:cNvPicPr>
            <a:picLocks noChangeAspect="1" noChangeArrowheads="1"/>
          </p:cNvPicPr>
          <p:nvPr/>
        </p:nvPicPr>
        <p:blipFill>
          <a:blip r:embed="rId2"/>
          <a:srcRect r="70273"/>
          <a:stretch>
            <a:fillRect/>
          </a:stretch>
        </p:blipFill>
        <p:spPr bwMode="auto">
          <a:xfrm>
            <a:off x="357188" y="357188"/>
            <a:ext cx="3786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4" descr="Ребусы"/>
          <p:cNvPicPr>
            <a:picLocks noChangeAspect="1" noChangeArrowheads="1"/>
          </p:cNvPicPr>
          <p:nvPr/>
        </p:nvPicPr>
        <p:blipFill>
          <a:blip r:embed="rId2"/>
          <a:srcRect l="29266" r="48666"/>
          <a:stretch>
            <a:fillRect/>
          </a:stretch>
        </p:blipFill>
        <p:spPr bwMode="auto">
          <a:xfrm>
            <a:off x="5715008" y="428604"/>
            <a:ext cx="307184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7" descr="Ребус-слово - Ребус №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385765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9" descr="http://luntiki.ru/uploads/images/f/6/5/a/117/efb43e2e9f.jpg"/>
          <p:cNvPicPr>
            <a:picLocks noChangeAspect="1" noChangeArrowheads="1"/>
          </p:cNvPicPr>
          <p:nvPr/>
        </p:nvPicPr>
        <p:blipFill>
          <a:blip r:embed="rId4"/>
          <a:srcRect t="19014" r="49777" b="60986"/>
          <a:stretch>
            <a:fillRect/>
          </a:stretch>
        </p:blipFill>
        <p:spPr bwMode="auto">
          <a:xfrm>
            <a:off x="5072063" y="2428875"/>
            <a:ext cx="3429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9" descr="http://luntiki.ru/uploads/images/f/6/5/a/117/efb43e2e9f.jpg"/>
          <p:cNvPicPr>
            <a:picLocks noChangeAspect="1" noChangeArrowheads="1"/>
          </p:cNvPicPr>
          <p:nvPr/>
        </p:nvPicPr>
        <p:blipFill>
          <a:blip r:embed="rId4"/>
          <a:srcRect t="59578" r="49776" b="20563"/>
          <a:stretch>
            <a:fillRect/>
          </a:stretch>
        </p:blipFill>
        <p:spPr bwMode="auto">
          <a:xfrm>
            <a:off x="2571736" y="4714884"/>
            <a:ext cx="3571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42928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ub.foto.ru/gallery/images/photo/2006/10/10/714096.jpg"/>
          <p:cNvPicPr>
            <a:picLocks noChangeAspect="1" noChangeArrowheads="1"/>
          </p:cNvPicPr>
          <p:nvPr/>
        </p:nvPicPr>
        <p:blipFill>
          <a:blip r:embed="rId3"/>
          <a:srcRect l="21582" r="6227" b="47385"/>
          <a:stretch>
            <a:fillRect/>
          </a:stretch>
        </p:blipFill>
        <p:spPr bwMode="auto">
          <a:xfrm>
            <a:off x="357158" y="285728"/>
            <a:ext cx="8572560" cy="62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olovey-penie-ptic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ub.foto.ru/gallery/images/photo/2006/10/10/714096.jpg"/>
          <p:cNvPicPr>
            <a:picLocks noChangeAspect="1" noChangeArrowheads="1"/>
          </p:cNvPicPr>
          <p:nvPr/>
        </p:nvPicPr>
        <p:blipFill>
          <a:blip r:embed="rId3"/>
          <a:srcRect l="21582" r="6227" b="47385"/>
          <a:stretch>
            <a:fillRect/>
          </a:stretch>
        </p:blipFill>
        <p:spPr bwMode="auto">
          <a:xfrm>
            <a:off x="285720" y="285728"/>
            <a:ext cx="8572560" cy="62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ukushka-Penie-ptic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398</TotalTime>
  <Words>39</Words>
  <Application>Microsoft Office PowerPoint</Application>
  <PresentationFormat>Экран (4:3)</PresentationFormat>
  <Paragraphs>9</Paragraphs>
  <Slides>15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44</cp:revision>
  <dcterms:created xsi:type="dcterms:W3CDTF">2014-02-17T14:12:03Z</dcterms:created>
  <dcterms:modified xsi:type="dcterms:W3CDTF">2016-01-24T15:02:04Z</dcterms:modified>
</cp:coreProperties>
</file>