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06" y="1142984"/>
            <a:ext cx="807249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Собрание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родителей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будущих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первоклассников</a:t>
            </a:r>
            <a:endParaRPr kumimoji="0" lang="ru-RU" sz="66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 l="9091" t="12121" r="9090" b="10606"/>
          <a:stretch>
            <a:fillRect/>
          </a:stretch>
        </p:blipFill>
        <p:spPr bwMode="auto">
          <a:xfrm>
            <a:off x="5286347" y="0"/>
            <a:ext cx="3857653" cy="3643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06" y="571480"/>
            <a:ext cx="80724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«Два человеческих изобретения можно считать самыми трудными,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именно: искусство управлять и искусство воспитывать».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Кант</a:t>
            </a:r>
            <a:endParaRPr kumimoji="0" lang="ru-RU" sz="4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71506" y="1428736"/>
            <a:ext cx="80724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«Ребёнок учится тому, что видит у себя в дому». 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Народная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мудрость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 noChangeShapeType="1"/>
          </p:cNvSpPr>
          <p:nvPr/>
        </p:nvSpPr>
        <p:spPr bwMode="auto">
          <a:xfrm flipH="1">
            <a:off x="3071802" y="1357298"/>
            <a:ext cx="714380" cy="642942"/>
          </a:xfrm>
          <a:prstGeom prst="straightConnector1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71538" y="428604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85728"/>
            <a:ext cx="460664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</a:t>
            </a: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000240"/>
            <a:ext cx="3020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1857364"/>
            <a:ext cx="27860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Материальная,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бытовая                                                                                                    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родителей)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1" name="AutoShape 1"/>
          <p:cNvSpPr>
            <a:spLocks noChangeShapeType="1"/>
          </p:cNvSpPr>
          <p:nvPr/>
        </p:nvSpPr>
        <p:spPr bwMode="auto">
          <a:xfrm flipH="1">
            <a:off x="3929058" y="1285860"/>
            <a:ext cx="500066" cy="2428892"/>
          </a:xfrm>
          <a:prstGeom prst="straightConnector1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"/>
          <p:cNvSpPr>
            <a:spLocks noChangeShapeType="1"/>
          </p:cNvSpPr>
          <p:nvPr/>
        </p:nvSpPr>
        <p:spPr bwMode="auto">
          <a:xfrm>
            <a:off x="5286380" y="1285860"/>
            <a:ext cx="642942" cy="2357454"/>
          </a:xfrm>
          <a:prstGeom prst="straightConnector1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"/>
          <p:cNvSpPr>
            <a:spLocks noChangeShapeType="1"/>
          </p:cNvSpPr>
          <p:nvPr/>
        </p:nvSpPr>
        <p:spPr bwMode="auto">
          <a:xfrm>
            <a:off x="6143636" y="1285860"/>
            <a:ext cx="752486" cy="571504"/>
          </a:xfrm>
          <a:prstGeom prst="straightConnector1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3857628"/>
            <a:ext cx="2238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Физическая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00694" y="3714752"/>
            <a:ext cx="3500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Умственная                                  (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интеллектуальная)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  <p:bldP spid="8" grpId="0"/>
      <p:bldP spid="9" grpId="0"/>
      <p:bldP spid="10" grpId="0"/>
      <p:bldP spid="11" grpId="0" animBg="1"/>
      <p:bldP spid="13" grpId="0" animBg="1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71538" y="428604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 b="2817"/>
          <a:stretch>
            <a:fillRect/>
          </a:stretch>
        </p:blipFill>
        <p:spPr bwMode="auto">
          <a:xfrm>
            <a:off x="1785918" y="285728"/>
            <a:ext cx="6250013" cy="6286544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28596" y="2000240"/>
            <a:ext cx="80724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9600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добрый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путь!</a:t>
            </a:r>
            <a:endParaRPr kumimoji="0" lang="ru-RU" sz="9600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64</Words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2011-01-19T09:00:51Z</dcterms:modified>
</cp:coreProperties>
</file>