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91680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</a:t>
            </a:r>
            <a:endParaRPr lang="en-US" sz="4000" dirty="0"/>
          </a:p>
        </p:txBody>
      </p:sp>
      <p:sp>
        <p:nvSpPr>
          <p:cNvPr id="3" name="Овал 2"/>
          <p:cNvSpPr/>
          <p:nvPr/>
        </p:nvSpPr>
        <p:spPr>
          <a:xfrm>
            <a:off x="395536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Г</a:t>
            </a:r>
            <a:endParaRPr lang="en-US" sz="4000" dirty="0"/>
          </a:p>
        </p:txBody>
      </p:sp>
      <p:sp>
        <p:nvSpPr>
          <p:cNvPr id="4" name="Овал 3"/>
          <p:cNvSpPr/>
          <p:nvPr/>
        </p:nvSpPr>
        <p:spPr>
          <a:xfrm>
            <a:off x="2987824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</a:t>
            </a:r>
            <a:endParaRPr lang="en-US" sz="4000" dirty="0"/>
          </a:p>
        </p:txBody>
      </p:sp>
      <p:sp>
        <p:nvSpPr>
          <p:cNvPr id="5" name="Овал 4"/>
          <p:cNvSpPr/>
          <p:nvPr/>
        </p:nvSpPr>
        <p:spPr>
          <a:xfrm>
            <a:off x="4067944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</a:t>
            </a:r>
            <a:endParaRPr lang="en-US" sz="4000" dirty="0"/>
          </a:p>
        </p:txBody>
      </p:sp>
      <p:sp>
        <p:nvSpPr>
          <p:cNvPr id="6" name="Овал 5"/>
          <p:cNvSpPr/>
          <p:nvPr/>
        </p:nvSpPr>
        <p:spPr>
          <a:xfrm>
            <a:off x="5220072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</a:t>
            </a:r>
            <a:endParaRPr lang="en-US" sz="4000" dirty="0"/>
          </a:p>
        </p:txBody>
      </p:sp>
      <p:sp>
        <p:nvSpPr>
          <p:cNvPr id="7" name="Овал 6"/>
          <p:cNvSpPr/>
          <p:nvPr/>
        </p:nvSpPr>
        <p:spPr>
          <a:xfrm>
            <a:off x="6516216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</a:t>
            </a:r>
            <a:endParaRPr lang="en-US" sz="4000" dirty="0"/>
          </a:p>
        </p:txBody>
      </p:sp>
      <p:sp>
        <p:nvSpPr>
          <p:cNvPr id="8" name="Овал 7"/>
          <p:cNvSpPr/>
          <p:nvPr/>
        </p:nvSpPr>
        <p:spPr>
          <a:xfrm>
            <a:off x="7596336" y="2204864"/>
            <a:ext cx="864096" cy="8640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</a:t>
            </a:r>
            <a:endParaRPr lang="en-US" sz="4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3568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71600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979712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67744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75856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63888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55976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44008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08104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96136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04248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092280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884368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172400" y="3068960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95536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Овал 26"/>
          <p:cNvSpPr/>
          <p:nvPr/>
        </p:nvSpPr>
        <p:spPr>
          <a:xfrm>
            <a:off x="1763688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Овал 27"/>
          <p:cNvSpPr/>
          <p:nvPr/>
        </p:nvSpPr>
        <p:spPr>
          <a:xfrm>
            <a:off x="3059832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Овал 28"/>
          <p:cNvSpPr/>
          <p:nvPr/>
        </p:nvSpPr>
        <p:spPr>
          <a:xfrm>
            <a:off x="4139952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Овал 29"/>
          <p:cNvSpPr/>
          <p:nvPr/>
        </p:nvSpPr>
        <p:spPr>
          <a:xfrm>
            <a:off x="5220072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Овал 30"/>
          <p:cNvSpPr/>
          <p:nvPr/>
        </p:nvSpPr>
        <p:spPr>
          <a:xfrm>
            <a:off x="6516216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Овал 31"/>
          <p:cNvSpPr/>
          <p:nvPr/>
        </p:nvSpPr>
        <p:spPr>
          <a:xfrm>
            <a:off x="7596336" y="3429000"/>
            <a:ext cx="288032" cy="1440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Овал 33"/>
          <p:cNvSpPr/>
          <p:nvPr/>
        </p:nvSpPr>
        <p:spPr>
          <a:xfrm>
            <a:off x="971600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Овал 34"/>
          <p:cNvSpPr/>
          <p:nvPr/>
        </p:nvSpPr>
        <p:spPr>
          <a:xfrm>
            <a:off x="2267744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Овал 35"/>
          <p:cNvSpPr/>
          <p:nvPr/>
        </p:nvSpPr>
        <p:spPr>
          <a:xfrm>
            <a:off x="3563888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Овал 36"/>
          <p:cNvSpPr/>
          <p:nvPr/>
        </p:nvSpPr>
        <p:spPr>
          <a:xfrm>
            <a:off x="5796136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Овал 37"/>
          <p:cNvSpPr/>
          <p:nvPr/>
        </p:nvSpPr>
        <p:spPr>
          <a:xfrm>
            <a:off x="7092280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Овал 38"/>
          <p:cNvSpPr/>
          <p:nvPr/>
        </p:nvSpPr>
        <p:spPr>
          <a:xfrm>
            <a:off x="8172400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Овал 39"/>
          <p:cNvSpPr/>
          <p:nvPr/>
        </p:nvSpPr>
        <p:spPr>
          <a:xfrm>
            <a:off x="4644008" y="3429000"/>
            <a:ext cx="288032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1152128" cy="82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1152128" cy="82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556792"/>
            <a:ext cx="1152128" cy="824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72816"/>
            <a:ext cx="1085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772816"/>
            <a:ext cx="1085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1085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772816"/>
            <a:ext cx="1085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2492896"/>
            <a:ext cx="81230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Узкая дорожка нас привела лес.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85464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 err="1" smtClean="0"/>
              <a:t>Узкая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дорожка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нас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привела</a:t>
            </a:r>
            <a:r>
              <a:rPr lang="en-US" sz="4400" b="1" i="1" dirty="0" smtClean="0"/>
              <a:t> </a:t>
            </a:r>
            <a:r>
              <a:rPr lang="en-US" sz="4400" b="1" i="1" dirty="0" smtClean="0">
                <a:solidFill>
                  <a:srgbClr val="FF0000"/>
                </a:solidFill>
              </a:rPr>
              <a:t>в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лес</a:t>
            </a:r>
            <a:r>
              <a:rPr lang="ru-RU" sz="4400" b="1" i="1" dirty="0" smtClean="0"/>
              <a:t>.</a:t>
            </a:r>
            <a:endParaRPr lang="en-US" sz="4400" i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79512" y="3501008"/>
            <a:ext cx="87601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Узкая дорожка нас привела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лесу.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4" grpId="0"/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196752"/>
            <a:ext cx="364683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err="1" smtClean="0"/>
              <a:t>ог</a:t>
            </a:r>
            <a:r>
              <a:rPr lang="ru-RU" sz="6600" dirty="0" smtClean="0"/>
              <a:t>       </a:t>
            </a:r>
            <a:r>
              <a:rPr lang="ru-RU" sz="6600" dirty="0" err="1" smtClean="0"/>
              <a:t>ган</a:t>
            </a:r>
            <a:endParaRPr lang="ru-RU" sz="6600" dirty="0" smtClean="0"/>
          </a:p>
          <a:p>
            <a:r>
              <a:rPr lang="ru-RU" sz="6600" dirty="0" smtClean="0"/>
              <a:t>на       ни</a:t>
            </a:r>
          </a:p>
          <a:p>
            <a:r>
              <a:rPr lang="ru-RU" sz="6600" dirty="0" err="1" smtClean="0"/>
              <a:t>кор</a:t>
            </a:r>
            <a:r>
              <a:rPr lang="ru-RU" sz="6600" dirty="0" smtClean="0"/>
              <a:t>     </a:t>
            </a:r>
            <a:r>
              <a:rPr lang="ru-RU" sz="6600" dirty="0" err="1" smtClean="0"/>
              <a:t>кан</a:t>
            </a:r>
            <a:endParaRPr lang="ru-RU" sz="6600" dirty="0" smtClean="0"/>
          </a:p>
          <a:p>
            <a:r>
              <a:rPr lang="ru-RU" sz="6600" dirty="0" smtClean="0"/>
              <a:t>ар       </a:t>
            </a:r>
            <a:r>
              <a:rPr lang="ru-RU" sz="6600" dirty="0" err="1" smtClean="0"/>
              <a:t>ка</a:t>
            </a:r>
            <a:r>
              <a:rPr lang="ru-RU" sz="6600" dirty="0" smtClean="0"/>
              <a:t> </a:t>
            </a:r>
            <a:endParaRPr lang="en-US" sz="6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572000" y="1196752"/>
            <a:ext cx="72008" cy="41044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348880"/>
            <a:ext cx="73500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Почему белки всегда веселы?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Sabinochka</dc:creator>
  <cp:lastModifiedBy>ahq157sh</cp:lastModifiedBy>
  <cp:revision>2</cp:revision>
  <dcterms:created xsi:type="dcterms:W3CDTF">2013-10-22T12:09:52Z</dcterms:created>
  <dcterms:modified xsi:type="dcterms:W3CDTF">2013-10-23T13:18:43Z</dcterms:modified>
</cp:coreProperties>
</file>