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i="1" u="sng" dirty="0" smtClean="0"/>
              <a:t>Повторение изученного: </a:t>
            </a:r>
          </a:p>
          <a:p>
            <a:pPr>
              <a:buNone/>
            </a:pPr>
            <a:r>
              <a:rPr lang="ru-RU" sz="5400" dirty="0" smtClean="0"/>
              <a:t>« Безударные гласные в     корне слова»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Игра №1 «Заморочки из бочки»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996952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err="1" smtClean="0"/>
              <a:t>П_ля</a:t>
            </a:r>
            <a:endParaRPr lang="ru-RU" sz="2400" dirty="0" smtClean="0"/>
          </a:p>
          <a:p>
            <a:pPr marL="342900" indent="-342900"/>
            <a:r>
              <a:rPr lang="ru-RU" sz="2400" dirty="0" smtClean="0"/>
              <a:t>      </a:t>
            </a:r>
            <a:r>
              <a:rPr lang="ru-RU" sz="2400" dirty="0" err="1" smtClean="0"/>
              <a:t>З_мля</a:t>
            </a:r>
            <a:endParaRPr lang="ru-RU" sz="2400" dirty="0" smtClean="0"/>
          </a:p>
          <a:p>
            <a:pPr marL="342900" indent="-342900"/>
            <a:r>
              <a:rPr lang="ru-RU" sz="2400" dirty="0" smtClean="0"/>
              <a:t>      </a:t>
            </a:r>
            <a:r>
              <a:rPr lang="ru-RU" sz="2400" dirty="0" err="1" smtClean="0"/>
              <a:t>Т_рговый</a:t>
            </a:r>
            <a:endParaRPr lang="ru-RU" sz="2400" dirty="0" smtClean="0"/>
          </a:p>
          <a:p>
            <a:pPr marL="342900" indent="-342900"/>
            <a:r>
              <a:rPr lang="ru-RU" sz="2400" dirty="0" smtClean="0"/>
              <a:t>       </a:t>
            </a:r>
            <a:r>
              <a:rPr lang="ru-RU" sz="2400" dirty="0" err="1" smtClean="0"/>
              <a:t>Пр_мой</a:t>
            </a:r>
            <a:r>
              <a:rPr lang="ru-RU" sz="2400" dirty="0" smtClean="0"/>
              <a:t> </a:t>
            </a:r>
          </a:p>
          <a:p>
            <a:pPr marL="342900" indent="-342900"/>
            <a:r>
              <a:rPr lang="ru-RU" sz="2400" dirty="0" smtClean="0"/>
              <a:t>       </a:t>
            </a:r>
            <a:r>
              <a:rPr lang="ru-RU" sz="2400" dirty="0" err="1" smtClean="0"/>
              <a:t>Гр_чи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2996952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r>
              <a:rPr lang="ru-RU" sz="2400" dirty="0" smtClean="0"/>
              <a:t>) </a:t>
            </a:r>
            <a:r>
              <a:rPr lang="ru-RU" sz="2400" dirty="0" err="1" smtClean="0"/>
              <a:t>Гр_за</a:t>
            </a:r>
            <a:endParaRPr lang="ru-RU" sz="2400" dirty="0" smtClean="0"/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В_сна</a:t>
            </a:r>
            <a:endParaRPr lang="ru-RU" sz="2400" dirty="0" smtClean="0"/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Гр_бной</a:t>
            </a:r>
            <a:endParaRPr lang="ru-RU" sz="2400" dirty="0" smtClean="0"/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Р_бой</a:t>
            </a:r>
            <a:endParaRPr lang="ru-RU" sz="2400" dirty="0" smtClean="0"/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С_ды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99695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r>
              <a:rPr lang="ru-RU" sz="2400" dirty="0" smtClean="0"/>
              <a:t>) </a:t>
            </a:r>
            <a:r>
              <a:rPr lang="ru-RU" sz="2400" dirty="0" err="1" smtClean="0"/>
              <a:t>Ст_лы</a:t>
            </a:r>
            <a:endParaRPr lang="ru-RU" sz="2400" dirty="0" smtClean="0"/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Л_сной</a:t>
            </a:r>
            <a:endParaRPr lang="ru-RU" sz="2400" dirty="0" smtClean="0"/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М_ря</a:t>
            </a:r>
            <a:endParaRPr lang="ru-RU" sz="2400" dirty="0" smtClean="0"/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Р_ды</a:t>
            </a:r>
            <a:endParaRPr lang="ru-RU" sz="2400" dirty="0" smtClean="0"/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В_аренье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55679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Схема: 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15144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340768"/>
            <a:ext cx="14668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№5 «Спешите видеть»</a:t>
            </a:r>
            <a:endParaRPr lang="ru-RU" dirty="0"/>
          </a:p>
        </p:txBody>
      </p:sp>
      <p:sp>
        <p:nvSpPr>
          <p:cNvPr id="1028" name="AutoShape 4" descr="http://im0-tub-ru.yandex.net/i?id=302599068-51-72&amp;n=21"/>
          <p:cNvSpPr>
            <a:spLocks noChangeAspect="1" noChangeArrowheads="1"/>
          </p:cNvSpPr>
          <p:nvPr/>
        </p:nvSpPr>
        <p:spPr bwMode="auto">
          <a:xfrm>
            <a:off x="155575" y="-1858963"/>
            <a:ext cx="5181600" cy="3886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im0-tub-ru.yandex.net/i?id=302599068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768752" cy="5076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17797">
            <a:off x="220706" y="468049"/>
            <a:ext cx="9104714" cy="341470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урок!!!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62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Игра №1 «Заморочки из бочки»</vt:lpstr>
      <vt:lpstr>Игра №5 «Спешите видеть»</vt:lpstr>
      <vt:lpstr>Спасибо за урок!!!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связной</cp:lastModifiedBy>
  <cp:revision>14</cp:revision>
  <dcterms:created xsi:type="dcterms:W3CDTF">2013-03-27T11:45:37Z</dcterms:created>
  <dcterms:modified xsi:type="dcterms:W3CDTF">2016-01-24T10:06:13Z</dcterms:modified>
</cp:coreProperties>
</file>