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7" r:id="rId3"/>
    <p:sldId id="257" r:id="rId4"/>
    <p:sldId id="260" r:id="rId5"/>
    <p:sldId id="275" r:id="rId6"/>
    <p:sldId id="270" r:id="rId7"/>
    <p:sldId id="273" r:id="rId8"/>
    <p:sldId id="272" r:id="rId9"/>
    <p:sldId id="276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26D6"/>
    <a:srgbClr val="250DB3"/>
    <a:srgbClr val="FDFD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71670" y="1214422"/>
            <a:ext cx="5248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802A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Отгадай загадку.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2500306"/>
            <a:ext cx="66437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Без рук, без </a:t>
            </a:r>
            <a:r>
              <a:rPr lang="ru-RU" sz="4800" b="1" dirty="0" err="1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топорёнка</a:t>
            </a:r>
            <a:endParaRPr lang="ru-RU" sz="4800" b="1" dirty="0" smtClean="0">
              <a:ln w="19050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r>
              <a:rPr lang="ru-RU" sz="48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Построена избёнка.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4714884"/>
            <a:ext cx="349595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гнездо</a:t>
            </a:r>
            <a:endParaRPr lang="ru-RU" sz="8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r="14379"/>
          <a:stretch>
            <a:fillRect/>
          </a:stretch>
        </p:blipFill>
        <p:spPr bwMode="auto">
          <a:xfrm>
            <a:off x="2285984" y="928670"/>
            <a:ext cx="5500726" cy="4275232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1857364"/>
            <a:ext cx="79330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  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2. Что они нашли </a:t>
            </a:r>
            <a:r>
              <a:rPr lang="ru-RU" sz="36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в кустах</a:t>
            </a:r>
            <a:r>
              <a:rPr lang="ru-RU" sz="36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крушины?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428736"/>
            <a:ext cx="65723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Wingdings 2" pitchFamily="18" charset="2"/>
              <a:buChar char=" "/>
            </a:pP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1.Куда пошли 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</a:t>
            </a:r>
            <a:r>
              <a:rPr lang="ru-RU" sz="36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Миша и Саша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?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                               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928934"/>
            <a:ext cx="46476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3.Кто пищал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</a:t>
            </a:r>
            <a:r>
              <a:rPr lang="ru-RU" sz="36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в гнезде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3500438"/>
            <a:ext cx="830099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4.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Кто кружился и тревожно кричал 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над 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кустами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?                                                   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72264" y="1428736"/>
            <a:ext cx="17849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рощу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00826" y="2357430"/>
            <a:ext cx="17288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гнездо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628" y="2857496"/>
            <a:ext cx="18869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птенцы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72330" y="4500570"/>
            <a:ext cx="14114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пищу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14546" y="857232"/>
            <a:ext cx="61593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rgbClr val="1B0CE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Напиши изложение по плану.</a:t>
            </a:r>
            <a:endParaRPr lang="ru-RU" sz="3600" b="1" cap="none" spc="0" dirty="0">
              <a:ln w="1905"/>
              <a:solidFill>
                <a:srgbClr val="1B0CE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4572008"/>
            <a:ext cx="65222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5. Что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</a:t>
            </a:r>
            <a:r>
              <a:rPr lang="ru-RU" sz="36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она принесла 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малышам?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5143512"/>
            <a:ext cx="47701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6.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Что сделали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</a:t>
            </a:r>
            <a:r>
              <a:rPr lang="ru-RU" sz="36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ребята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?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72665" y="5072074"/>
            <a:ext cx="41713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тошли от гнезда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071802" y="4000504"/>
            <a:ext cx="13869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птица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  <p:bldP spid="18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96" y="0"/>
            <a:ext cx="9102607" cy="6858000"/>
          </a:xfrm>
          <a:prstGeom prst="rect">
            <a:avLst/>
          </a:prstGeom>
        </p:spPr>
      </p:pic>
      <p:pic>
        <p:nvPicPr>
          <p:cNvPr id="7" name="Рисунок 6" descr="Рисунок4.png"/>
          <p:cNvPicPr>
            <a:picLocks noChangeAspect="1"/>
          </p:cNvPicPr>
          <p:nvPr/>
        </p:nvPicPr>
        <p:blipFill>
          <a:blip r:embed="rId3" cstate="print"/>
          <a:srcRect b="5893"/>
          <a:stretch>
            <a:fillRect/>
          </a:stretch>
        </p:blipFill>
        <p:spPr>
          <a:xfrm>
            <a:off x="214282" y="2071678"/>
            <a:ext cx="3919404" cy="426778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81597" y="2857496"/>
            <a:ext cx="526240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810AA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Изложение</a:t>
            </a:r>
            <a:endParaRPr lang="ru-RU" sz="8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810AA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4000504"/>
            <a:ext cx="32206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Гнездо</a:t>
            </a:r>
            <a:endParaRPr lang="ru-RU" sz="8000" b="1" cap="none" spc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72" y="928670"/>
            <a:ext cx="81788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400" b="1" dirty="0" smtClean="0"/>
              <a:t>      </a:t>
            </a:r>
            <a:r>
              <a:rPr lang="ru-RU" sz="3600" b="1" dirty="0" smtClean="0"/>
              <a:t>Миша и Саша пошли в рощу. В кустах </a:t>
            </a:r>
          </a:p>
          <a:p>
            <a:pPr algn="just"/>
            <a:r>
              <a:rPr lang="ru-RU" sz="3600" b="1" dirty="0" smtClean="0"/>
              <a:t>крушины они нашли гнездо. В гнезде</a:t>
            </a:r>
          </a:p>
          <a:p>
            <a:pPr algn="just"/>
            <a:r>
              <a:rPr lang="ru-RU" sz="3600" b="1" dirty="0" smtClean="0"/>
              <a:t>пищали птенцы.</a:t>
            </a:r>
            <a:endParaRPr lang="ru-RU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714620"/>
            <a:ext cx="3440007" cy="302418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571744"/>
            <a:ext cx="4214842" cy="321443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8992" y="2143116"/>
            <a:ext cx="57150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</a:t>
            </a:r>
            <a:r>
              <a:rPr lang="ru-RU" sz="3600" b="1" dirty="0" smtClean="0"/>
              <a:t>Над кустами кружилась и тревожно кричала птица.</a:t>
            </a:r>
          </a:p>
          <a:p>
            <a:r>
              <a:rPr lang="ru-RU" sz="3600" b="1" dirty="0" smtClean="0"/>
              <a:t>Она принесла пищу </a:t>
            </a:r>
            <a:r>
              <a:rPr lang="ru-RU" sz="3600" b="1" dirty="0" err="1" smtClean="0"/>
              <a:t>малы-шам</a:t>
            </a:r>
            <a:r>
              <a:rPr lang="ru-RU" sz="3600" b="1" dirty="0" smtClean="0"/>
              <a:t>. Ребята отошли от гнезда.</a:t>
            </a:r>
            <a:endParaRPr lang="ru-RU" sz="3600" b="1" dirty="0"/>
          </a:p>
        </p:txBody>
      </p:sp>
      <p:pic>
        <p:nvPicPr>
          <p:cNvPr id="5" name="Рисунок 4" descr="55120222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142984"/>
            <a:ext cx="3171825" cy="4667250"/>
          </a:xfrm>
          <a:prstGeom prst="rect">
            <a:avLst/>
          </a:prstGeom>
        </p:spPr>
      </p:pic>
      <p:pic>
        <p:nvPicPr>
          <p:cNvPr id="6" name="Picture 5" descr="bird7-14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2940" flipH="1">
            <a:off x="1145714" y="163914"/>
            <a:ext cx="2080603" cy="241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1538" y="4643446"/>
            <a:ext cx="65742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Запомни написание!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5286388"/>
            <a:ext cx="3139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</a:t>
            </a: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EE26D6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</a:t>
            </a: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вожн</a:t>
            </a: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EE26D6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928670"/>
            <a:ext cx="3357586" cy="3357586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428728" y="4286256"/>
            <a:ext cx="1765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крушина</a:t>
            </a:r>
            <a:endParaRPr lang="ru-RU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928670"/>
            <a:ext cx="4387178" cy="3286148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929322" y="4214818"/>
            <a:ext cx="1151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роща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20" y="2357430"/>
            <a:ext cx="8858280" cy="230832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6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6600CC"/>
                </a:solidFill>
                <a:effectLst/>
                <a:sym typeface="Wingdings 2"/>
              </a:rPr>
              <a:t></a:t>
            </a:r>
            <a:r>
              <a:rPr lang="ru-RU" sz="36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6600CC"/>
                </a:solidFill>
                <a:sym typeface="Wingdings 2"/>
              </a:rPr>
              <a:t>Что обнаружили Миша и Саша в кустах</a:t>
            </a:r>
          </a:p>
          <a:p>
            <a:pPr algn="just"/>
            <a:r>
              <a:rPr lang="ru-RU" sz="3600" b="1" cap="none" spc="0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6600CC"/>
                </a:solidFill>
                <a:effectLst/>
                <a:sym typeface="Wingdings 2"/>
              </a:rPr>
              <a:t>   крушины</a:t>
            </a:r>
            <a:r>
              <a:rPr lang="ru-RU" sz="3600" b="1" cap="none" spc="0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6600CC"/>
                </a:solidFill>
                <a:effectLst/>
              </a:rPr>
              <a:t>?</a:t>
            </a:r>
          </a:p>
          <a:p>
            <a:pPr algn="just"/>
            <a:r>
              <a:rPr lang="ru-RU" sz="36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6600CC"/>
                </a:solidFill>
                <a:effectLst/>
                <a:sym typeface="Wingdings 2"/>
              </a:rPr>
              <a:t>Почему мальчики отошли от гнезда</a:t>
            </a:r>
            <a:r>
              <a:rPr lang="ru-RU" sz="36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6600CC"/>
                </a:solidFill>
                <a:effectLst/>
              </a:rPr>
              <a:t>?  </a:t>
            </a:r>
          </a:p>
          <a:p>
            <a:pPr algn="just"/>
            <a:r>
              <a:rPr lang="ru-RU" sz="3600" b="1" cap="none" spc="0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6600CC"/>
                </a:solidFill>
                <a:effectLst/>
                <a:sym typeface="Wingdings 2"/>
              </a:rPr>
              <a:t>Сколько частей в этом тексте</a:t>
            </a:r>
            <a:r>
              <a:rPr lang="ru-RU" sz="36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6600CC"/>
                </a:solidFill>
                <a:effectLst/>
              </a:rPr>
              <a:t>? Почему?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1214422"/>
            <a:ext cx="6054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EE26D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Ответь </a:t>
            </a:r>
            <a:r>
              <a:rPr lang="ru-RU" sz="5400" b="1" cap="none" spc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EE26D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 вопросы:</a:t>
            </a:r>
            <a:endParaRPr lang="ru-RU" sz="54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EE26D6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5" descr="bird7-14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45848" flipH="1">
            <a:off x="3209693" y="4532687"/>
            <a:ext cx="2080603" cy="241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bird7-14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45848" flipH="1">
            <a:off x="7138782" y="675036"/>
            <a:ext cx="2080603" cy="241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1000108"/>
            <a:ext cx="8358214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Какие правила в этих словах?</a:t>
            </a:r>
            <a:endParaRPr lang="ru-RU" sz="48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1714488"/>
            <a:ext cx="671517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Рощ.., </a:t>
            </a:r>
            <a:r>
              <a:rPr lang="ru-RU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круш</a:t>
            </a: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…</a:t>
            </a:r>
            <a:r>
              <a:rPr lang="ru-RU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ны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</a:t>
            </a:r>
          </a:p>
          <a:p>
            <a:pPr algn="ctr"/>
            <a:r>
              <a:rPr lang="ru-RU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пищ</a:t>
            </a: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…ли,  </a:t>
            </a:r>
            <a:r>
              <a:rPr lang="ru-RU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круж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…</a:t>
            </a:r>
            <a:r>
              <a:rPr lang="ru-RU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лась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</a:t>
            </a:r>
          </a:p>
          <a:p>
            <a:pPr algn="ctr"/>
            <a:r>
              <a:rPr lang="ru-RU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крич</a:t>
            </a: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…</a:t>
            </a:r>
            <a:r>
              <a:rPr lang="ru-RU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ла</a:t>
            </a: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пищ</a:t>
            </a: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… .</a:t>
            </a:r>
            <a:endParaRPr lang="ru-RU" sz="54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4214818"/>
            <a:ext cx="505298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66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Жи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66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ru-RU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66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ши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66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пиши с 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66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</a:p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EE26D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Чу, </a:t>
            </a:r>
            <a:r>
              <a:rPr lang="ru-RU" sz="48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EE26D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щу</a:t>
            </a:r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EE26D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пиши с </a:t>
            </a:r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EE26D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</a:t>
            </a:r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</a:p>
          <a:p>
            <a:pPr algn="ctr"/>
            <a:r>
              <a:rPr lang="ru-RU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EE26D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Ча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EE26D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ru-RU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EE26D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ща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EE26D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пиши с 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EE26D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1714488"/>
            <a:ext cx="5693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66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66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43570" y="1714488"/>
            <a:ext cx="5693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66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66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2571744"/>
            <a:ext cx="5693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66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66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29322" y="2571744"/>
            <a:ext cx="571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66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66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868" y="3357562"/>
            <a:ext cx="526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EE26D6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EE26D6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57950" y="3357562"/>
            <a:ext cx="513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EE26D6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EE26D6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3" name="Picture 5" descr="bird7-14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45848" flipH="1">
            <a:off x="-5017" y="2889614"/>
            <a:ext cx="2080603" cy="241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43042" y="785794"/>
            <a:ext cx="58192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Вставь буквы.</a:t>
            </a:r>
          </a:p>
          <a:p>
            <a:pPr algn="ctr"/>
            <a:r>
              <a:rPr lang="ru-RU" sz="48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Объясни написание.</a:t>
            </a:r>
            <a:endParaRPr lang="ru-RU" sz="48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2214554"/>
            <a:ext cx="2618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Гн…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здо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2285992"/>
            <a:ext cx="250033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гн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ё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зда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928934"/>
            <a:ext cx="35718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пт…</a:t>
            </a:r>
            <a:r>
              <a:rPr lang="ru-RU" sz="4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нцы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3571876"/>
            <a:ext cx="3331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ru-RU" sz="4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рин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r>
              <a:rPr lang="ru-RU" sz="4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сла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4857760"/>
            <a:ext cx="3661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м…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лышам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3743" y="5429264"/>
            <a:ext cx="1457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14744" y="3000372"/>
            <a:ext cx="27615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пт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нчик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86248" y="3643314"/>
            <a:ext cx="16450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ё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43438" y="4857760"/>
            <a:ext cx="36102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1B0CE4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1B0CE4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ленький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1B0CE4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1B0CE4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58903" y="5500702"/>
            <a:ext cx="3241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59261" y="5500702"/>
            <a:ext cx="3241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14546" y="2214554"/>
            <a:ext cx="5325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00298" y="1214422"/>
            <a:ext cx="5325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571736" y="2357430"/>
            <a:ext cx="5325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85918" y="1714488"/>
            <a:ext cx="5325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071670" y="2928934"/>
            <a:ext cx="538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786050" y="3571876"/>
            <a:ext cx="532518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857356" y="4857760"/>
            <a:ext cx="532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785918" y="4786322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126172" y="5429264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428728" y="4214818"/>
            <a:ext cx="2893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п…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щали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286248" y="4286256"/>
            <a:ext cx="18373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250DB3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ск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785918" y="4214818"/>
            <a:ext cx="575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20" grpId="0"/>
      <p:bldP spid="25" grpId="0"/>
      <p:bldP spid="30" grpId="0"/>
      <p:bldP spid="31" grpId="0"/>
      <p:bldP spid="32" grpId="0"/>
      <p:bldP spid="39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86" y="714356"/>
            <a:ext cx="7425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Прочитай и перескажи: 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138" y="1571612"/>
            <a:ext cx="900086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800" b="1" dirty="0" smtClean="0"/>
              <a:t>        </a:t>
            </a:r>
            <a:r>
              <a:rPr lang="ru-RU" sz="4000" b="1" dirty="0" smtClean="0"/>
              <a:t>Миша и Саша пошли в рощу. В кус-</a:t>
            </a:r>
          </a:p>
          <a:p>
            <a:pPr algn="just"/>
            <a:r>
              <a:rPr lang="ru-RU" sz="4000" b="1" dirty="0" err="1" smtClean="0"/>
              <a:t>тах</a:t>
            </a:r>
            <a:r>
              <a:rPr lang="ru-RU" sz="4000" b="1" dirty="0" smtClean="0"/>
              <a:t> крушины они нашли гнездо. В </a:t>
            </a:r>
            <a:r>
              <a:rPr lang="ru-RU" sz="4000" b="1" dirty="0" err="1" smtClean="0"/>
              <a:t>гнез</a:t>
            </a:r>
            <a:r>
              <a:rPr lang="ru-RU" sz="4000" b="1" dirty="0" smtClean="0"/>
              <a:t>-</a:t>
            </a:r>
          </a:p>
          <a:p>
            <a:pPr algn="just"/>
            <a:r>
              <a:rPr lang="ru-RU" sz="4000" b="1" dirty="0" smtClean="0"/>
              <a:t>де пищали птенцы.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3357562"/>
            <a:ext cx="85011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       </a:t>
            </a:r>
            <a:r>
              <a:rPr lang="ru-RU" sz="4000" b="1" dirty="0" smtClean="0"/>
              <a:t>Над кустами кружилась и </a:t>
            </a:r>
            <a:r>
              <a:rPr lang="ru-RU" sz="4000" b="1" dirty="0" err="1" smtClean="0"/>
              <a:t>тревож</a:t>
            </a:r>
            <a:r>
              <a:rPr lang="ru-RU" sz="4000" b="1" dirty="0" smtClean="0"/>
              <a:t>-</a:t>
            </a:r>
          </a:p>
          <a:p>
            <a:pPr algn="just"/>
            <a:r>
              <a:rPr lang="ru-RU" sz="4000" b="1" dirty="0" smtClean="0"/>
              <a:t>но кричала птица. Она принесла пи-</a:t>
            </a:r>
          </a:p>
          <a:p>
            <a:pPr algn="just"/>
            <a:r>
              <a:rPr lang="ru-RU" sz="4000" b="1" dirty="0" err="1" smtClean="0"/>
              <a:t>щу</a:t>
            </a:r>
            <a:r>
              <a:rPr lang="ru-RU" sz="4000" b="1" dirty="0" smtClean="0"/>
              <a:t> малышам. Ребята отошли от </a:t>
            </a:r>
            <a:r>
              <a:rPr lang="ru-RU" sz="4000" b="1" dirty="0" err="1" smtClean="0"/>
              <a:t>гнез-да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277</Words>
  <Application>Microsoft Office PowerPoint</Application>
  <PresentationFormat>Экран (4:3)</PresentationFormat>
  <Paragraphs>75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 В. Яшкова</dc:creator>
  <cp:lastModifiedBy>И В. Яшкова</cp:lastModifiedBy>
  <cp:revision>56</cp:revision>
  <dcterms:modified xsi:type="dcterms:W3CDTF">2012-01-13T12:42:42Z</dcterms:modified>
</cp:coreProperties>
</file>