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62" r:id="rId6"/>
    <p:sldId id="264" r:id="rId7"/>
    <p:sldId id="265" r:id="rId8"/>
    <p:sldId id="266" r:id="rId9"/>
    <p:sldId id="270" r:id="rId10"/>
    <p:sldId id="268" r:id="rId11"/>
    <p:sldId id="272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452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046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515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553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11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26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743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516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067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707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93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0E7B-9690-4BF8-A86C-4788D3034F6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701B-52A2-433C-86E6-5E6E88565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380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allforchildren.ru/birds/bird25.php" TargetMode="External"/><Relationship Id="rId3" Type="http://schemas.openxmlformats.org/officeDocument/2006/relationships/hyperlink" Target="http://www.tepid.ru/images/great-tit-3.jpg" TargetMode="External"/><Relationship Id="rId7" Type="http://schemas.openxmlformats.org/officeDocument/2006/relationships/hyperlink" Target="http://www.acclaimimages.com/_gallery/_images_n300/0110-1110-1416-4041_little_girl_learning_to_write_the_alphabet.jpg" TargetMode="External"/><Relationship Id="rId2" Type="http://schemas.openxmlformats.org/officeDocument/2006/relationships/hyperlink" Target="http://detskiychas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iero.ru/pict/568/2155126.jpg" TargetMode="External"/><Relationship Id="rId5" Type="http://schemas.openxmlformats.org/officeDocument/2006/relationships/hyperlink" Target="http://www.lesyadraw.ru/animals/birds/kak-narisovat-sinitsu-sinichku.html" TargetMode="External"/><Relationship Id="rId10" Type="http://schemas.openxmlformats.org/officeDocument/2006/relationships/hyperlink" Target="http://shipnygova.ucoz.ru/load/metodicheskaja_kopilka/metodicheskie_priemy_na_uroke/kopilochka_primerov_refleksii_na_uroke/16-1-0-68" TargetMode="External"/><Relationship Id="rId4" Type="http://schemas.openxmlformats.org/officeDocument/2006/relationships/hyperlink" Target="http://img-fotki.yandex.ru/get/3210/jmvolkov.3/0_1eef0_863bb09b_orig" TargetMode="External"/><Relationship Id="rId9" Type="http://schemas.openxmlformats.org/officeDocument/2006/relationships/hyperlink" Target="http://f2.foto.rambler.ru/preview/r/668x474/4d567407-ce2f-b709-53fa-c95383952809/%D0%A1%D0%B8%D0%BD%D0%B8%D1%86%D0%B0_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484784"/>
            <a:ext cx="750098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РАЗВИТИЕ РЕЧИ. </a:t>
            </a:r>
          </a:p>
          <a:p>
            <a:pPr algn="ctr"/>
            <a:r>
              <a:rPr lang="ru-RU" sz="5400" b="1" dirty="0" smtClean="0"/>
              <a:t>РАБОТА  С ТЕКСТОМ.  ПИСЬМО  ПО ПАМЯТИ.</a:t>
            </a:r>
          </a:p>
          <a:p>
            <a:pPr algn="ctr"/>
            <a:endParaRPr lang="ru-RU" sz="44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0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1652"/>
            <a:ext cx="84644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Синичка</a:t>
            </a:r>
          </a:p>
          <a:p>
            <a:pPr marL="742950" indent="-742950" algn="ctr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План:</a:t>
            </a: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742950" indent="-742950" algn="just">
              <a:buAutoNum type="arabicPeriod"/>
            </a:pP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742950" indent="-742950" algn="just">
              <a:buAutoNum type="arabicPeriod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Находка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у кормушки</a:t>
            </a:r>
          </a:p>
          <a:p>
            <a:pPr marL="742950" indent="-742950" algn="just">
              <a:buAutoNum type="arabicPeriod" startAt="2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Птичка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ожила</a:t>
            </a:r>
          </a:p>
          <a:p>
            <a:pPr algn="just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3.    Синица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на воле</a:t>
            </a:r>
            <a:endParaRPr lang="ru-RU" sz="24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1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357166"/>
            <a:ext cx="2330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«Лестница успеха».</a:t>
            </a:r>
            <a:endParaRPr lang="ru-RU" dirty="0"/>
          </a:p>
        </p:txBody>
      </p:sp>
      <p:pic>
        <p:nvPicPr>
          <p:cNvPr id="4" name="Рисунок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-30000" contrast="40000"/>
          </a:blip>
          <a:srcRect l="34952" t="33333" r="15048" b="7190"/>
          <a:stretch>
            <a:fillRect/>
          </a:stretch>
        </p:blipFill>
        <p:spPr bwMode="auto">
          <a:xfrm>
            <a:off x="2071670" y="1071546"/>
            <a:ext cx="4714908" cy="4160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было трудно?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открыли, узнали на уроке?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Оправдались ли ваши ожидания от урока?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вы взяли с сегодняшнего урока?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 чем заставил задуматься урок?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3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 t="51449" r="43088"/>
          <a:stretch>
            <a:fillRect/>
          </a:stretch>
        </p:blipFill>
        <p:spPr>
          <a:xfrm>
            <a:off x="7000892" y="3643314"/>
            <a:ext cx="2880320" cy="2959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85720" y="357166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2"/>
              </a:rPr>
              <a:t>http://detskiychas.ru</a:t>
            </a:r>
            <a:r>
              <a:rPr lang="ru-RU" sz="2000" dirty="0" smtClean="0">
                <a:hlinkClick r:id="rId2"/>
              </a:rPr>
              <a:t>/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 smtClean="0">
                <a:hlinkClick r:id="rId3"/>
              </a:rPr>
              <a:t>://www.tepid.ru/images/great-tit-3.jpg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4"/>
              </a:rPr>
              <a:t>http</a:t>
            </a:r>
            <a:r>
              <a:rPr lang="en-US" sz="2000" dirty="0" smtClean="0">
                <a:hlinkClick r:id="rId4"/>
              </a:rPr>
              <a:t>://img-fotki.yandex.ru/get/3210/jmvolkov.3/0_1eef0_863bb09b_orig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5"/>
              </a:rPr>
              <a:t>http</a:t>
            </a:r>
            <a:r>
              <a:rPr lang="en-US" sz="2000" dirty="0" smtClean="0">
                <a:hlinkClick r:id="rId5"/>
              </a:rPr>
              <a:t>://</a:t>
            </a:r>
            <a:r>
              <a:rPr lang="en-US" sz="2000" dirty="0" smtClean="0">
                <a:hlinkClick r:id="rId5"/>
              </a:rPr>
              <a:t>www.lesyadraw.ru/animals/birds/kak-narisovat-sinitsu-sinichku.html</a:t>
            </a:r>
            <a:r>
              <a:rPr lang="en-US" sz="2000" dirty="0" smtClean="0">
                <a:hlinkClick r:id="rId6"/>
              </a:rPr>
              <a:t>http://hiero.ru/pict/568/2155126.jpg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7"/>
              </a:rPr>
              <a:t>http://www.acclaimimages.com/_gallery/_images_n300/0110-1110-1416-4041_little_girl_learning_to_write_the_alphabet.jpg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8"/>
              </a:rPr>
              <a:t>http://</a:t>
            </a:r>
            <a:r>
              <a:rPr lang="en-US" sz="2000" dirty="0" smtClean="0">
                <a:hlinkClick r:id="rId8"/>
              </a:rPr>
              <a:t>allforchildren.ru/birds/bird25.php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9"/>
              </a:rPr>
              <a:t>http://f2.foto.rambler.ru/preview/r/668x474/4d567407-ce2f-b709-53fa-c95383952809/%D0%A1%D0%B8%D0%BD%D0%B8%D1%86%D0%B0_.jpg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10"/>
              </a:rPr>
              <a:t>http://</a:t>
            </a:r>
            <a:r>
              <a:rPr lang="en-US" sz="2000" dirty="0" smtClean="0">
                <a:hlinkClick r:id="rId10"/>
              </a:rPr>
              <a:t>shipnygova.ucoz.ru/load/metodicheskaja_kopilka/metodicheskie_priemy_na_uroke/kopilochka_primerov_refleksii_na_uroke/16-1-0-68</a:t>
            </a:r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82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79" y="1886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u="sng" dirty="0" smtClean="0">
                <a:solidFill>
                  <a:srgbClr val="000066"/>
                </a:solidFill>
                <a:latin typeface="Arial Black" pitchFamily="34" charset="0"/>
              </a:rPr>
              <a:t>Цель: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 учиться письменно передавать текст по готовому плану, точно употреблять слова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 в  предложении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и правильно их писать</a:t>
            </a:r>
            <a:endParaRPr lang="ru-RU" sz="24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3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011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- Какое </a:t>
            </a: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время года наступило?  </a:t>
            </a:r>
            <a:endParaRPr lang="ru-RU" sz="28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endParaRPr lang="ru-RU" sz="28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- Какую </a:t>
            </a: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связь вы можете </a:t>
            </a: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провести </a:t>
            </a: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между зимой и птицами?</a:t>
            </a:r>
          </a:p>
          <a:p>
            <a:endParaRPr lang="ru-RU" sz="28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- А </a:t>
            </a: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кто из вас уже помогает пернатым друзьям?</a:t>
            </a:r>
          </a:p>
          <a:p>
            <a:endParaRPr lang="ru-RU" sz="28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 - Какие птицы прилетают в вашу столовую?</a:t>
            </a:r>
          </a:p>
          <a:p>
            <a:endParaRPr lang="ru-RU" sz="28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 - А может ли с птицей случиться беда? Когда? </a:t>
            </a:r>
            <a:endParaRPr lang="ru-RU" sz="28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endParaRPr lang="ru-RU" sz="28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images.lesyadraw.ru/2014/09/kak_narisovat_sinicu_karandashom_poetap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86124"/>
            <a:ext cx="5223865" cy="32146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143504" y="5786454"/>
            <a:ext cx="3712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0066"/>
                </a:solidFill>
                <a:latin typeface="Arial Black" pitchFamily="34" charset="0"/>
              </a:rPr>
              <a:t>СИНИЧКА</a:t>
            </a:r>
            <a:endParaRPr lang="ru-RU" sz="36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71435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Маленький лимон на ножках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Прыгает по дорожке.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гусенок, не утенок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не маленький цыпленок.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это за птичка?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скажи…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12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Синица – подвижная,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энергичная.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Природа одарила её яркой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внешностью</a:t>
            </a:r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234450"/>
            <a:ext cx="46262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У неё сильные лапки, но бегать по земле синицы не умеют, зато, подобно воробьям, умеют скакать</a:t>
            </a:r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6015" y="2557889"/>
            <a:ext cx="51761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Пение синицы можно услышать в любое время года, за исключением поздней осени и начала зимы</a:t>
            </a:r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8196" name="Picture 4" descr="http://www.kartinki24.ru/uploads/gallery/main/334/kartinki24_bird_00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1266"/>
            <a:ext cx="2780512" cy="20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tepid.ru/images/great-tit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57889"/>
            <a:ext cx="2376264" cy="203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5011" y="4622280"/>
            <a:ext cx="54130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Летом основу ее питания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составляют,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гусеницы и взрослые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бабочки,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жуки,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пауки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.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Осенью и зимой в пище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появляются семена,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ягоды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и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плоды</a:t>
            </a:r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9" name="Picture 6" descr="http://hqoboi.ru/user-content/uploads/wall/mid/44/%D0%A1%D0%B8%D0%BD%D0%B8%D1%86%D0%B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3077"/>
            <a:ext cx="3077517" cy="192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7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1" y="188640"/>
            <a:ext cx="87895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Зимой лучше подкармливать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птиц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семенами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тыквы, подсолнечника, несолёным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салом. Кормушку вырезают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из молочного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пакета</a:t>
            </a:r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1776" y="3946564"/>
            <a:ext cx="56672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Но! Начав кормить птиц, ни в коем случае нельзя надолго оставлять кормушки пустующими. Привыкшие получать корм птицы могут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погибнуть</a:t>
            </a:r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9220" name="Picture 4" descr="Синица-эквилибри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179" y="2420888"/>
            <a:ext cx="2917742" cy="261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Синицы кормятс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1" y="980729"/>
            <a:ext cx="3535335" cy="24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6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871" y="404664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Синичка</a:t>
            </a:r>
            <a:endParaRPr lang="ru-RU" sz="24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Стояли трескучие морозы. Каждое утро Лёша выносил птицам свежий корм. Один раз у кормушки он увидел синицу. Она лежала на снегу.</a:t>
            </a: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Мальчик принёс птичку домой и поместил в клетку. Клетку поставил у печки. Синичка открыла глаза и стала поправлять перья.</a:t>
            </a: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Лёша поставил ей в клетку чашку с семечками и блюдце с водой. Синичка прожила у него всю зиму. Весной он её выпустил.</a:t>
            </a:r>
            <a:endParaRPr lang="ru-RU" sz="2400" dirty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2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93754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Насколько холодно было зимой? Как об этом сказано в рассказе? </a:t>
            </a: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Как звали мальчика, героя рассказа?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Какими другими словами можно заменить это имя? 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Чем занимался мальчик каждое утро?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Кого однажды увидел Лёша у кормушки? 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Как поступил мальчик?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Где он поставил клетку?  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Что же произошло с синичкой? 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Чем кормил мальчик птицу?</a:t>
            </a:r>
            <a:r>
              <a:rPr lang="ru-RU" sz="2000" i="1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 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Долго ли жила синичка у Лёши? 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Когда он её выпустил? </a:t>
            </a:r>
          </a:p>
        </p:txBody>
      </p:sp>
    </p:spTree>
    <p:extLst>
      <p:ext uri="{BB962C8B-B14F-4D97-AF65-F5344CB8AC3E}">
        <p14:creationId xmlns:p14="http://schemas.microsoft.com/office/powerpoint/2010/main" xmlns="" val="357595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871" y="404664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Синичка</a:t>
            </a:r>
            <a:endParaRPr lang="ru-RU" sz="2400" dirty="0" smtClean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Стояли трескучие морозы. Каждое утро Лёша выносил птицам свежий корм. Один раз у кормушки он увидел синицу. Она лежала на снегу.</a:t>
            </a: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Мальчик принёс птичку домой и поместил в клетку. Клетку поставил у печки. Синичка открыла глаза и стала поправлять перья.</a:t>
            </a: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effectLst/>
                <a:latin typeface="Arial Black" pitchFamily="34" charset="0"/>
                <a:ea typeface="Times New Roman"/>
              </a:rPr>
              <a:t>Лёша поставил ей в клетку чашку с семечками и блюдце с водой. Синичка прожила у него всю зиму. Весной он её выпустил.</a:t>
            </a:r>
            <a:endParaRPr lang="ru-RU" sz="2400" dirty="0">
              <a:solidFill>
                <a:srgbClr val="000066"/>
              </a:solidFill>
              <a:effectLst/>
              <a:latin typeface="Arial Black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2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519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19</cp:revision>
  <dcterms:created xsi:type="dcterms:W3CDTF">2013-10-28T09:46:53Z</dcterms:created>
  <dcterms:modified xsi:type="dcterms:W3CDTF">2016-01-24T16:15:58Z</dcterms:modified>
</cp:coreProperties>
</file>