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ADB09F-F4CF-4B5D-B606-F6893DEF0422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FA4AC5E-7516-4383-835F-DD5A4566D2D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3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04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0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421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85475" cy="517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838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2120" r="2445" b="1591"/>
          <a:stretch/>
        </p:blipFill>
        <p:spPr>
          <a:xfrm>
            <a:off x="2339752" y="332656"/>
            <a:ext cx="4394579" cy="619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448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8" y="830580"/>
            <a:ext cx="8382000" cy="519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693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4297"/>
            <a:ext cx="7716649" cy="516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69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3248"/>
            <a:ext cx="4654804" cy="619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99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2</cp:revision>
  <dcterms:created xsi:type="dcterms:W3CDTF">2015-10-07T10:31:58Z</dcterms:created>
  <dcterms:modified xsi:type="dcterms:W3CDTF">2015-10-07T10:47:18Z</dcterms:modified>
</cp:coreProperties>
</file>