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59" r:id="rId4"/>
    <p:sldId id="266" r:id="rId5"/>
    <p:sldId id="269" r:id="rId6"/>
    <p:sldId id="272" r:id="rId7"/>
    <p:sldId id="279" r:id="rId8"/>
    <p:sldId id="280" r:id="rId9"/>
    <p:sldId id="275" r:id="rId10"/>
    <p:sldId id="277" r:id="rId11"/>
    <p:sldId id="288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21" d="100"/>
          <a:sy n="21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C06E1-41CF-4FA8-A43F-8F3BF2FEDC92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CABA7-769B-437E-8B39-634773D7F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836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86F5-1DEB-4449-8DAD-EC2A1D29A44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D5DA-6553-4AFA-BF20-F7F1BD2A3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663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86F5-1DEB-4449-8DAD-EC2A1D29A44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D5DA-6553-4AFA-BF20-F7F1BD2A3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039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86F5-1DEB-4449-8DAD-EC2A1D29A44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D5DA-6553-4AFA-BF20-F7F1BD2A3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2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86F5-1DEB-4449-8DAD-EC2A1D29A44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D5DA-6553-4AFA-BF20-F7F1BD2A3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5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86F5-1DEB-4449-8DAD-EC2A1D29A44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D5DA-6553-4AFA-BF20-F7F1BD2A3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292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86F5-1DEB-4449-8DAD-EC2A1D29A44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D5DA-6553-4AFA-BF20-F7F1BD2A3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126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86F5-1DEB-4449-8DAD-EC2A1D29A44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D5DA-6553-4AFA-BF20-F7F1BD2A3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806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86F5-1DEB-4449-8DAD-EC2A1D29A44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D5DA-6553-4AFA-BF20-F7F1BD2A3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161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86F5-1DEB-4449-8DAD-EC2A1D29A44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D5DA-6553-4AFA-BF20-F7F1BD2A3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318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86F5-1DEB-4449-8DAD-EC2A1D29A44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D5DA-6553-4AFA-BF20-F7F1BD2A3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248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86F5-1DEB-4449-8DAD-EC2A1D29A44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D5DA-6553-4AFA-BF20-F7F1BD2A3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351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586F5-1DEB-4449-8DAD-EC2A1D29A44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DD5DA-6553-4AFA-BF20-F7F1BD2A3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598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5994"/>
            <a:ext cx="8305800" cy="6229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7773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1128712"/>
            <a:ext cx="6134100" cy="46005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381000"/>
            <a:ext cx="5962650" cy="609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2124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8832"/>
            <a:ext cx="7315200" cy="6510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9359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4" cy="63727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2961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2341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61962"/>
            <a:ext cx="6096000" cy="5934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3135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4" y="1232756"/>
            <a:ext cx="7056784" cy="52925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6955" y="260648"/>
            <a:ext cx="66042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lumMod val="50000"/>
                  </a:schemeClr>
                </a:solidFill>
                <a:effectLst/>
              </a:rPr>
              <a:t>Республика Молдова</a:t>
            </a:r>
          </a:p>
          <a:p>
            <a:pPr algn="ctr"/>
            <a:r>
              <a:rPr lang="ru-RU" sz="5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Кишинёв</a:t>
            </a:r>
            <a:endParaRPr lang="ru-RU" sz="5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90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484784"/>
            <a:ext cx="6797741" cy="50983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7334" y="60362"/>
            <a:ext cx="41293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Таджикистан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Душанбе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6088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0" y="1309687"/>
            <a:ext cx="7238570" cy="53596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86216" y="116632"/>
            <a:ext cx="26991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Украина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Киев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6340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12" y="764704"/>
            <a:ext cx="8595360" cy="5372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5527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7" y="1346099"/>
            <a:ext cx="7768867" cy="51792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0649" y="260648"/>
            <a:ext cx="6846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Школа-интернат №28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7483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6672"/>
            <a:ext cx="4736961" cy="592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7862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10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Aleksey</cp:lastModifiedBy>
  <cp:revision>18</cp:revision>
  <dcterms:created xsi:type="dcterms:W3CDTF">2015-04-11T07:42:37Z</dcterms:created>
  <dcterms:modified xsi:type="dcterms:W3CDTF">2016-01-25T20:53:51Z</dcterms:modified>
</cp:coreProperties>
</file>