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1" r:id="rId2"/>
    <p:sldId id="256" r:id="rId3"/>
    <p:sldId id="265" r:id="rId4"/>
    <p:sldId id="266" r:id="rId5"/>
    <p:sldId id="277" r:id="rId6"/>
    <p:sldId id="280" r:id="rId7"/>
    <p:sldId id="275" r:id="rId8"/>
    <p:sldId id="276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90000"/>
    <a:srgbClr val="FF0066"/>
    <a:srgbClr val="FFFFCC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6B58000-5CE9-41B6-8815-60ED39BA1A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32EA1-E9CE-46FD-8546-3ABC0F1ABB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5FD75-3455-4E7A-960C-CEC753EE41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A925476-B9ED-4E71-AA44-2FE6CFD55F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0900A-D967-4DDB-B0B4-28B4CD86CB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E42F1-8F63-4DA8-BDE1-74BF337269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B76AF4B-0646-4330-BD08-B111FDE9B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2600E-4E10-4108-B0BA-07330C7B3A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54B84-9139-4AFC-A596-CEBD7A895C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180AB-29F6-4199-BB27-2D178FC8AB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CD578-434B-4218-B9B4-B36144025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1C0710-852B-470B-A11F-8D1F88D897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228600" y="762000"/>
            <a:ext cx="5791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990000"/>
                </a:solidFill>
                <a:latin typeface="Bookman Old Style" pitchFamily="18" charset="0"/>
              </a:rPr>
              <a:t>Всегда ли правы взрослые?</a:t>
            </a:r>
          </a:p>
        </p:txBody>
      </p:sp>
      <p:sp>
        <p:nvSpPr>
          <p:cNvPr id="2" name="AutoShape 2" descr="data:image/jpeg;base64,/9j/4AAQSkZJRgABAQAAAQABAAD/2wCEAAkGBhQSERUUEhQUFRQVFRQVFhUUFBQUFBQUFBQVFRcWFRUXHCYeFxkjGRQUHy8gIycpLCwsFR4xNTAqNSYrLCkBCQoKDgwOFw8PFykcHxwpKSkpKSkpKSkpKSkpKSkpKSkpKSkpKSksKSwpKSkpKSkpKSksLCwpKSkpKSkpKSkpKf/AABEIAMIBAwMBIgACEQEDEQH/xAAcAAABBAMBAAAAAAAAAAAAAAACAAEDBAUGBwj/xABGEAABAwIDBAcEBwcCBAcAAAABAAIRAyEEEjEFQVFhBhMicYGRoQcysfAUQlJicsHRIzOCkqLh8QiyFSQl4kNEU1Rzk9L/xAAYAQEBAQEBAAAAAAAAAAAAAAAAAQIDBP/EAB8RAQEAAgMAAwEBAAAAAAAAAAABAhEDITETQVEScf/aAAwDAQACEQMRAD8A61CUIoShdHMMJQihKEEVSmCLrhnS/o2aONcXz1Umo3gcziWtadIBsRyPFdyxFYNF1zD2i9KGVmOoMYHRDnVCbMym+Qak7rrln43h1WjbW6XPeMgMAG8ankB5jxWAqbVd9QgQDf64m5Mn1i6HF18ziYsTNxMfNlXfVeQQdOEAD0C5TGN3Lav1Wbv8bq3Qc5nwmfjwT4SlIWZwzQ5kRfmLHkeHfuPIrWxTw+ZxA13AiQ5p3SfzW07C23i6BinUe0gzlJlr+Ra6QTHK6xOE2fcFpjvmx4Ojd3aLbcBs3OwA+8LifMtdxG8RbfxU/wAGybD9pbXODMUzqybda0HJMx+0Zqy8iRIW8AgiRcG4IuCOIK5BtTZjgMwAtqCYgxe/CLfN830L6VGi9mHrOmjVMUXu1pP/APTcfsm0d5XXHNzsdDIQlSlqEhdGUZCEhSEICEEZahIUpCBzVRHCAhSwgcgAhAVJCBwQAQgIUpQOCgicgIUjghQRkIHBSOQEIIiEJUhCEhBGmRFJBu8JQsXs7pbg6/7nE0Hnh1ga7+V0H0VTFe0HZ9MuDsVTJbYhge+43AsaQfAqbVn1TxGKDf7Ak+i1ep7UsO4fsqdZ4mMxDabTzlxkeSHZXSl2KqOaykGtE9vO2oAQJh1hBgjQ7/FS5GlTpz0iLWimyzjrYiOGtxa91yza+I7Qp8pcb2cbDwFvMre+lLHPxBDhDmsAsSebS0x3H0WsYDYXXViCYM3zDfz+d68+WXbrjixuC6I1MQ0ENyidOOs6aX3aLLO9nT2skCHNEgTE8RG/cfFdS2VsplCkCQxvN5ho5uM6W0Fz5rJ/s2tDjXLxyDOrM7gwN08fFZ3XX+Hnips4tkjxGkcVaweDINwY4EX5+K3zpJsRn0xwYA1rmMq20h0giNwtP8SX/D2MbIA3CfD9Aty7csuqw+xdnBp7UkRIMX744iII3rL5BTcCJAiRG8C8d4uRykKwWAWFoE93Mfr3LFYqu5pDd4MtmNQbiOAcDbg6Fqsxb2nigWk7rA7xB3md1/Xktbc0OZkmDJGkhrwAWn0v3c1lKLxDgfdNgDua4EAHkLjuC1zEtc12+ZyO/E0jKT3iPJ3FSK7N0I20cThGufPWMPVvm5loEE8THqCs8QuZ+yrap+k1qJ0fT60cnsc0H0efJdOK741zqMhAQpSELgqiMhCQjITEIISExCNwQFUAQgIUpCGEERCEhSOCAoIigKlIQOCgiKAhSkKNwQA5AQpCECCNOiToPO9LEyFIcYdxWPwz7LK7D2TUxWIp0KQzPqODQN3MnkBJPILDTevZ10OqbSMvqOp0aRhzhclxghjAbA7yd1t5XasF0dpYWiynREBpdrcuc8Q5zjvP6BWOi/RyngsNTw9MWYLuOr3m7nnmTPdosf0/2s7D4Rxp/vasUKP46ti6PutzO8FnztqTbRBVNfG1KtO7OscxvCGhrQeESFn9k7Ea+rnLIcLGDA8UWxujZpU6bJ0Ak3knvW04TChosvNJu7ejxi9qbLbUALyMtN7DB0ykZST4mfNWBhG0y7KxrT90Q18A7haRv8FPVw2dxa5ssOvCOBViqGtEWtYXkx3arcjX9OfbUpuOKc86FoaO4a+clVzhDkiLgDv7O7yn+VbTjMBmN51sbR/bXTkjw+zp1H6FSMZTbRqgIa1wuWHKeBGoMbgWn+lU8XQa5xF23lrjYt0EE+AE8lsu1dlGm4iOw9pAjiDMD181jf8Ahskdxg7iDcfmlrMxaziaThxHvTyLTJ+KwGJxrpdm1LSCdLiQHDxJ9F0XamEGYNgDMJ85Hj/dc9x1C7hug+bTb0VxqZTTY/ZjiP8AqlL79LEDvBY1/wCS7UQuH+y4f9Sw43tp1/SiAfUjzXciF6cXC+gIQlGUJWkRuCFSEICEAEIHBSIXBBEQhIUjggIVEZCBwUrggIQRuCjIUpUblBGQgcFI4ICEEZQkKQoCEAJJ0yDzPhzdeh/Yj0H+j0fplUfta7f2YIvTokzPe+Ae4DiuSey3ol9OxrRUBNClFStzaD2Wd7nQO4OXqujTsLDwt3COSw2lK0TbNT6VtanR1ZhKfWO/+WqLeTY/mW57QxjaVJ9R5hrGuc48miT8Fzr2d1zUNfE1Pfr1HPPIfVHgIHguPJfp2459t5IgJUzKp1cWFcpGyzK3o1SdyGnQCkKQKoY0QFHUKPEVLLGVcaGm5iVLdLDbQoh7YKwjcCRqFm6tQGL6qnXdC53tqMJtejZpiS0nyP8AgLScbs28nnysR/lb5jKmq1DalU1KjaVIS95ygDeSbJjvaZSfaf2V7KnaFWqJy0qTm8s1VwEeTX+S64sP0V6ONwdDIIL3HNUd9p2nkBYf3WZXtxmp28WXdAQhIRlVsdjWUmOfUc1jGgkucQGgDeSVpBVqgaCXENAEkkwB3krU9pe0rCU8zWONZzSARTEtHGX6aSube0D2kjFPNOgXdUJMm2eB9nXLrquenajxoYHJYuX41J+uq4z2i4rrC6mWNEyRlzBsg7yRvM3t5LauhHTT6Tlo1LVWsJcSbdm0NO8xDjMb/Hg1LbrwbmeG6FnejPTFlDE0qlRhLWu7UaxGt9TMHwWZt0v82PRjggVXY+2qWKpCpReHNJi24iJBG43HmrZC6xxA5AVIUBVERQOCkcgcoIyhIRlAUAEICFIUJCAISTpKg/Zt0MGz8MKZg1HQ+s4b6kWYDvawEjmSTvW90xZVcJQgAK4FzrcaL7YNqdXgRTBvXqNYfwN7bvDstHitY6IbRimGN4Kl7edvtZicPSM9ik55A41HQPRi0TZ3TCowgUmGTxN/IBebklt6ejCyR3hlKGzN1lqNSwXHdm9K8aXszU5bmaDY+7In0XVm1rLM6a6rIuqqJ1dVhiOKrV8UBvWttSLOIxYgytTxuMpvL85kBpgTqY/WEW2tshrTButZwmw6uJl0kA71i3bVmlmt0xZSrMo0y+pRexpm7+pqETlnUtnWdJ8FkMN0i6wHMRbeEWzegzaJBu+o73QNefIb72WPrez/ABbHnJTkPO57IbP2jNlbLkxMpj7VXae3S7ss32EakrcOg3RA0P8AmK4/bOENadaTTrP3z6C3FWOinQZuFIq1SKlfdF2U/wAE6u+95LaSvRx8eu68/Jyb6gUxTpFdnFjtu7Yp4ShUr1TDKbZMak6BrRvcSQAF506b9PK+0HEvOSi0/s6IJhvN3238SfBbx7eduHNQwjTaDWeOZOVk9wzHxXJcTOWLcfgAPIrFrUir1pnwI8wR+aiKPqz+fqibhSRIUaRAJlbo4MxcRqPHh88VVLUGzdB+llXB4huV5bTe4B7dWwbTHKV6J2fjesYHEAHeBpMTIPAi/ivKdLVd/wDZdtw4jDNm7qTereTvLSch/kLbrUrNbso3KRAVtlG4ICjcgKCMoSpHIHKAChKIoXIBSTJINY6H/wCoKk8BmPp9U7TrqYLqZPFzBLm+EjuXWdlbboYmn1mHq06rONNwd5xcHkV4uptldf8AY10ULw6pmcwuDoc0lpAzACCL7pWG/GD9rlc19s1/s0hTpjvbTaT6uctj9nXRBj2tqPFz8CsT032QW7VxLXGS6owjeSHU2EX8T5LqPQ3BhlJgGjRBPE8FnGbrWV1E22tlUqGFqVCAMrHGeECSe+FebSyjKdRGusQCPisb0occTVw2EbpVqh9SN2HoEVKhP4iGsH4lsO1sC9/aplucDR1muHfuOqmeOzjy/m9sBjA4aGCtcrbUeapoPytfPYcHQ2paeyTv5LYR0VxFd4NeqKVMfVouDnu/iIho81O72d4d1dtWo6pUDRalUc0szQW5jDQSYJ5b1xnFlXo+XGNZwPRhpeH1y4tB90G58BcjktqHVUmAtgN1EaR/hZTAbBo0ZyMkne9zqjoGgDnkkDuQO2I0va5xlrTmDIAE7sx3gaxAvqtTisZ+eUtlUD+9fYuENbvayZvzNj3RzWRTlMvRJqaeW3d2Epk5TFaiGhRV6sePz896lKpbSrsDe24NH2iQMvOUo88+1PGGptSuZnIWU+Qy022vzJWuspdYBA1se+L+o9VP0mxfWYmrUJkvqPJPHtGD5QVi8LVIdaefdvuubcZ12z5DDIiQwyRG64PFBiH0mt7BuCBHMO/yEZrl7A0CzRHZEyTzmNFhsRTiZt8UgsvxRduE8Rab698R5KriMMDO4gxBt4+qkoYxoPbuYiW2vuJ5qztXq3ua9v1onvjUcpCm10oPweW+7iul+xjHEOr0xocjtY0Dh+S5xXa7Q34c1u3soxGSvVkkZmtAgSZmfO/qrErt9N8tB4pihwzYY0ckTl1jACEBRlAUAOQFG5AVAJCBykKjcgBJPKdUeYKA9bL1J7KtnClgWNIE684Jt8CvM+waWauwRMHMf4br1Tsh1LA4A1KjgG06Qc9xMe6wDXjoB3rm19ufdIHsxG2ahaZazKwncX02hrv6pHgtzxuNbhMKajzlY3JJ0P7RzWC/e8Lz9s3p/Uw9XrGUqbonKH5zEmZMESVvvQXGYrb+J/5wj6Hhsr3UabclOpVn9mx1yXDVxk6DdKkWt+6FVxWxGIrOjOGMY37tMk2aNwljfJbisXs3o5Sw9V9SlmbnbBZMt1mRNx3c1lFZGb6ZJPKZaQKSSSBkkkxV0GKFOUyBnGNVzr2gY5ha6KpLgWPyBoIAkAHidTqFu21aZc0xOkAAxebuPGBuWCxeEo0qbwQe2HQS49sxAc48J89yxl2uN7edNrAGo7LOuhEEA3Fj5LHhsaroW19lU313SM0U5mCM1UugDlcjwHJaf9AGZ8GYzEE6QDAMczoueOW3WzSXC1eraC6QDcCJn+H9VRxldzz7tu6PQLp/QjoQ2pSZWrDMXCRO5q3NnRXDAR1TfJZvJ23ON5z+jO4Ed6yOE2U9wkgwPJd5xXRfDEXpM78q1vbOxWtacjRv3LPy9tfE5jWZBI+yBE23C3f/AHW8ezDD0hTqvqWJdbX3WgWkWvPotLx+CdncN/5R/b0W19GcFiabGjqnNBIDapIa1rnGZ+9yFpMCy7Y1wymnX9mYnPSa6ZmRPHK4tn0Vkqpsmk1lFlNujAG3sRA3jidfFWiV1jmYoCicUJKoByAonFCUAkoHIpQuUApJkkHAehODD6xkxZrQdILnDf8AwlZv2i+0F+LDcJSeTh6R1gA1nttmMfVF8vHXhGo4fH9XQc1vvVDBI1DAI9ZKqMMCVhssPhnPe1jQXOcQ1rRqXEwAPEr1f0B6JjZ2Cp0LdZ79Vw+tVd73gBDRybzXMfYV0DzP/wCIVh2WyMOD9Z+jqvc24HOeC7iVZEtJMU6YrTMCkkkgZJJMgRTFOgfVA1IHeQE3AkyQdOkHuukgqY82+bn9NFjq+EBhpGcuuQ73TGhed4mDl5WWSxjbdxlC6s2A6RH58OMqWDnPtC2MzBYfr2Ez22gQABUeAJEbrvtuXLG0AGE37VJulzID59Quze0/NV2a5xHZa+m+I7UB8F3Kxdbn4LiuGrwWnc037pM/muNkl6eiS3W3TOiPTANospVaFdoYwRUFIlmUb5FlsmF6U0Kv7twdz0nmqHRjZLn0GtzxT+yBIIPLRbRg9g0GHssaLX7IXG6+nadesLi9qsA7TgO8gLA7Q21RGtVh1sw5jA7tFm9o9G6Vdzg4Ajc3cqg6G5QQBDXWdECRwJ1I5EpJF/xplDDtxGNotY2Gv4wSQDJPlK6O/DmSx5aQ9pGnvXiO/wDRYXYGyGtx7nNjLQo+HWVTAH8uY+K2erSDnCYsQRygGfG5816OOdPLyeiwjbMOpyuY4/ayEgE87H+ZWSgpt8gIA8v0RErq5BJQkpygKBiUBKdxQygZA4okLkDJIUkHmCVsvQHoo7aONp0L9WO3VcPq0mkZr8TIaOblgW4I8guhdAvaBT2VQc2nhutrVHTUquq5QWtnKxrQ0kASTzJWG9vROFwrKTG06bQxjGhrWtEBrWiAByAClXIuj3tzdXxTKdahTp06hyBzXvJY8+6XE2LSbaCJXS3Y2ruDPJx/NLnJ6TC3xkVG6u0auaO9wCxwDqnvvsNw7I8ePihbhGzYA+ErN5Pxv4v1cdtFm45j92/ron+mfdd6fqgZRHCFLkjQR871P6p/EiL6YZsyObnABNXr2kvaPw/qVgdu4+oyoxlNmZ9Q5WC2Unmd0C6s4PoqD2sVUdWcbloJZSaeAa2CfHyUlyy6auOOPdMzaFMuIl1R32RmefITCKo2o6zcO6LXcabR4gun0WZo0GsGVjWtbwaA0eQREq/H+1n5fyKmCoPEl+UEgDK3QRNyYub+isqtjscKYFi5x91o1P6DRV2VKjruHgPm66yaY1cu157oUORs5gGzxDRPnEqhjLNLmlxcDAaLS7UA81Fgcc8tl+QPa4teGEltoI13we61lW5xg23svr8PWw5sXsIYTuOrfIgLhGE2dkxLqVVpaC7I4H/wqnBw4TmE7wRyXop7hUHBw0PA8+S0bpt0T653X0mgV2tAqtMltenGgNgXCJBBkRC554/jtIx3RraT8LGHrWYTFKrPYIOjHOOjhoJ1st72ZjKbwYe1xAvBBIncRuXPMDjntYIAqMAgteZMDcSR2vHxVw7coG1TPRjexrsx5As+C81ldpja2KlXDcSRmBEG0yZbE/7grW19uNawhgzu4CzRzc7Ro9eC1PA7UoUpdSaTMy6oC2BvkuWsdLemXWscyj7sODi2W8oZA5m++CArjKlmvWz9HOkAp1nMe9nV1S57qhETVsBBG4zABsANVujS0XkX3zM9y0joZ0MDWNq1xncWnKxxljWWguH1n6ngAVuPUNYJIECCIAHZNrRpC9WLz5YS3awKo4ppQUgSJdzEcRu/JBUPA+PEcxx+K2xeIbnICUzKk+Go4FIlRypiUJSKYlENKFxSTOQCkmlJUecg5OConvUrQop2OIMjUXHfu9V6e6N7R67B0KxPv0mOPfF/UFeX5XYvZj0vpNwAo1nhppPeGzqWOcXAAb4JcPJceSOvFe9OmB7ZkN8VO2oN48CVrezul1Gs8tpmY42PfGsLN5wb71zjvVmpXd9XKO+6iNerqMjuAiPVVqjybaKDFF9Om5zXiwJuETTUekXSSv8ASA1zW030nBwLCd4IBk9/BdGwGN62lTqC3WMa+OGYAlavsvoSyqwVcY1/XvOZwD3Nhv1WuaNDHDjC2ynTDQGtADQAABoABAA8I8l1wxsceTKZeDlNKSErq4q3V9ouOug5AA/r6oy/WNwA8eXHcUOb8/gETmAyPmdPyCPRPAGmP5Yd5A7/AAWBdgn0jUbShz3nrnZiQHEGA0H6sAETHxWbrYiAJ0dv5kRB8lHUtUaeL3MPcW/q2fFG4qYbGbnNdTdlDiHXbfdnHZ15g20WQc0PbDhPfxUVahOY7y0D4/mAoXAgkguEtbofhu38EVidp9F2uJe0EO1JBjN+IN95a7iej1QO7LByPWENm+49o6HQFb4KxMw51gCL/N9FX6hsttMg3NzMGbm+4rFwjeOdjSKfQV1ctNd5DBcU22zGLF517gs1Q6JYdtPI2m3LmzEcYIdfxWdA9z8cev8AlJrdfPz/AMK6Ld+lSZl90C2g0sBp5fAKjtCreAJ1DQDcl+VzRA3G6u1XwR+P8iqOzmdnrN72jKI0aM0HxBCrMXC3QGeQnQfPxVZ4kDmx3mLtVmINtYifL+ygefd78vnI/MKopipleODoHm0Ob6lwVpVMWyWcxPmySP6SfJTsqyAeIlHDkmrsTkMpnFMSjmRKFxTEoC5EJJDKSDzfRbN1ZUZeAo3Vp7lFSgrtX+n2kDSxbiBIqUgCQJHZeTB3ahcSa9ejfYzsMUNmMqXzYlxrO5AE02AfwtB/iUo3LF7NpVf3lNjjxLRmHc7UeaxdXoxH7qvUYODgKoHcSQ7zJWcJQkq3GLMrPtrr+jNb/wB1v30LR/8AYrOE6PZX56lapVAjKxwa2m1wMh2VupFtVl0pUmGMW55X7JMkmlaYIoXmxTqOq6yLEWa/iPgnDtO75+CBjZ8x8IROFu4z+f8AZHoV6hgCdA7TkQY/3DySxRuw/fzf0FPiGSHD7Tbd4/sVidm7UFR5YXXZWM8mupioP90I3Geqa8r+sH9VC9vwj1ClnuPomce8eqM7VGWyg/YI8gFDh35sndUd/U4D4+qv93p+ijyAGY3Rpu8EalQOFmnvPmSmBuRwDfUuUhZaJi0IOp1M65f6Z5800u1DadQwA2JL3NHeabh4q3NoHCO4WHyOSgxOzTUEFxb2nHsi92wNbCJnep203fWMnjEW5wTJUhsAGnl5/wB4UT2WPnPz4FTVARu+ddfnRDF5tHmqijVd4zeObdR4iR5KLCP7Jb9knyNx8VaxFMlogw4mQeG+/hPmFjKNeKhG4lzf5TY+RARzznS8SmlCShLkcDkoSUznIHORBymUedJBp2E/06Vz++xdJvEMY9/q7KsrR/06Uh7+Nqn8NFjfi8rsBKGVNLtytv8Ap7wg/wDM4nypfoulbPwTKFKnRpiGUmNptH3WgAeNlYJQSmkOShToSVQ6aU0ppQOUxTEppQOoapUhKgrOuq1h6eCdPkWQvrhupF93z3lE0x86hCY3wN40n+2pUeiI8w7N5gxPIg+WoWG2DgclfEGAD1j76SHZS2/4YCy30d5eDmAGUiALkyIPCIB80YwwaSYu6JnlbdopZutQ5PLyypdZzI79PX9UFZkCwM8Jc2fH9VVpYw2zNqMJ3HI/wsTPgqLhM8Dz0+fNCT+Ieo/NQmuJ1YTwMsd6pzU/EOfvD0lUHnnRw8R+iZ08Gnxj8kHWTva7l8yhIj6p/hP/AOT+SAj+D1BQEj7Lh3f2QGqPtOHf/wBwTB3B4PgPyWQnx97+pRdYI7RJ5QfgApTn+76j81E4O5eqsVRdVLSQxrjOk2aO8kyB6rE1uy+xmHMBOkvc8vcY7g224OCzWJZNy6O6B5E6LC4sDM3KIYHAN17TnES69zABudcx4Izl4yjnICUL3IHOUeURchc5BmQlyqCzJIJSQdKKYpJIBKFJJUMmKSSgFIpJIBQpJIGKhqa/PApJKt4ehd7nzzUrR2UkkdlWtZ1kFJ5zG5SSRpZeo8TTBaQQCMpsRISSRWE6N1S5jg4lwDiAHGQANwlWpipAsOAsPJJJQXKlMFkkAm9yLqlhXkzJJ70kkFlpt4IKtJvAeQTJJRja1tLdyCm8mJJ3pJJFSvYI0HyFh9qH9vS/E70aP1SSSsZLLlG5OkjzAQlJJSIZMkkqP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hQSERUUEhQUFRQVFRQVFhUUFBQUFBQUFBQVFRcWFRUXHCYeFxkjGRQUHy8gIycpLCwsFR4xNTAqNSYrLCkBCQoKDgwOFw8PFykcHxwpKSkpKSkpKSkpKSkpKSkpKSkpKSkpKSksKSwpKSkpKSkpKSksLCwpKSkpKSkpKSkpKf/AABEIAMIBAwMBIgACEQEDEQH/xAAcAAABBAMBAAAAAAAAAAAAAAACAAEDBAUGBwj/xABGEAABAwIDBAcEBwcCBAcAAAABAAIRAyEEEjEFQVFhBhMicYGRoQcysfAUQlJicsHRIzOCkqLh8QiyFSQl4kNEU1Rzk9L/xAAYAQEBAQEBAAAAAAAAAAAAAAAAAQIDBP/EAB8RAQEAAgMAAwEBAAAAAAAAAAABAhEDITETQVEScf/aAAwDAQACEQMRAD8A61CUIoShdHMMJQihKEEVSmCLrhnS/o2aONcXz1Umo3gcziWtadIBsRyPFdyxFYNF1zD2i9KGVmOoMYHRDnVCbMym+Qak7rrln43h1WjbW6XPeMgMAG8ankB5jxWAqbVd9QgQDf64m5Mn1i6HF18ziYsTNxMfNlXfVeQQdOEAD0C5TGN3Lav1Wbv8bq3Qc5nwmfjwT4SlIWZwzQ5kRfmLHkeHfuPIrWxTw+ZxA13AiQ5p3SfzW07C23i6BinUe0gzlJlr+Ra6QTHK6xOE2fcFpjvmx4Ojd3aLbcBs3OwA+8LifMtdxG8RbfxU/wAGybD9pbXODMUzqybda0HJMx+0Zqy8iRIW8AgiRcG4IuCOIK5BtTZjgMwAtqCYgxe/CLfN830L6VGi9mHrOmjVMUXu1pP/APTcfsm0d5XXHNzsdDIQlSlqEhdGUZCEhSEICEEZahIUpCBzVRHCAhSwgcgAhAVJCBwQAQgIUpQOCgicgIUjghQRkIHBSOQEIIiEJUhCEhBGmRFJBu8JQsXs7pbg6/7nE0Hnh1ga7+V0H0VTFe0HZ9MuDsVTJbYhge+43AsaQfAqbVn1TxGKDf7Ak+i1ep7UsO4fsqdZ4mMxDabTzlxkeSHZXSl2KqOaykGtE9vO2oAQJh1hBgjQ7/FS5GlTpz0iLWimyzjrYiOGtxa91yza+I7Qp8pcb2cbDwFvMre+lLHPxBDhDmsAsSebS0x3H0WsYDYXXViCYM3zDfz+d68+WXbrjixuC6I1MQ0ENyidOOs6aX3aLLO9nT2skCHNEgTE8RG/cfFdS2VsplCkCQxvN5ho5uM6W0Fz5rJ/s2tDjXLxyDOrM7gwN08fFZ3XX+Hnips4tkjxGkcVaweDINwY4EX5+K3zpJsRn0xwYA1rmMq20h0giNwtP8SX/D2MbIA3CfD9Aty7csuqw+xdnBp7UkRIMX744iII3rL5BTcCJAiRG8C8d4uRykKwWAWFoE93Mfr3LFYqu5pDd4MtmNQbiOAcDbg6Fqsxb2nigWk7rA7xB3md1/Xktbc0OZkmDJGkhrwAWn0v3c1lKLxDgfdNgDua4EAHkLjuC1zEtc12+ZyO/E0jKT3iPJ3FSK7N0I20cThGufPWMPVvm5loEE8THqCs8QuZ+yrap+k1qJ0fT60cnsc0H0efJdOK741zqMhAQpSELgqiMhCQjITEIISExCNwQFUAQgIUpCGEERCEhSOCAoIigKlIQOCgiKAhSkKNwQA5AQpCECCNOiToPO9LEyFIcYdxWPwz7LK7D2TUxWIp0KQzPqODQN3MnkBJPILDTevZ10OqbSMvqOp0aRhzhclxghjAbA7yd1t5XasF0dpYWiynREBpdrcuc8Q5zjvP6BWOi/RyngsNTw9MWYLuOr3m7nnmTPdosf0/2s7D4Rxp/vasUKP46ti6PutzO8FnztqTbRBVNfG1KtO7OscxvCGhrQeESFn9k7Ea+rnLIcLGDA8UWxujZpU6bJ0Ak3knvW04TChosvNJu7ejxi9qbLbUALyMtN7DB0ykZST4mfNWBhG0y7KxrT90Q18A7haRv8FPVw2dxa5ssOvCOBViqGtEWtYXkx3arcjX9OfbUpuOKc86FoaO4a+clVzhDkiLgDv7O7yn+VbTjMBmN51sbR/bXTkjw+zp1H6FSMZTbRqgIa1wuWHKeBGoMbgWn+lU8XQa5xF23lrjYt0EE+AE8lsu1dlGm4iOw9pAjiDMD181jf8Ahskdxg7iDcfmlrMxaziaThxHvTyLTJ+KwGJxrpdm1LSCdLiQHDxJ9F0XamEGYNgDMJ85Hj/dc9x1C7hug+bTb0VxqZTTY/ZjiP8AqlL79LEDvBY1/wCS7UQuH+y4f9Sw43tp1/SiAfUjzXciF6cXC+gIQlGUJWkRuCFSEICEAEIHBSIXBBEQhIUjggIVEZCBwUrggIQRuCjIUpUblBGQgcFI4ICEEZQkKQoCEAJJ0yDzPhzdeh/Yj0H+j0fplUfta7f2YIvTokzPe+Ae4DiuSey3ol9OxrRUBNClFStzaD2Wd7nQO4OXqujTsLDwt3COSw2lK0TbNT6VtanR1ZhKfWO/+WqLeTY/mW57QxjaVJ9R5hrGuc48miT8Fzr2d1zUNfE1Pfr1HPPIfVHgIHguPJfp2459t5IgJUzKp1cWFcpGyzK3o1SdyGnQCkKQKoY0QFHUKPEVLLGVcaGm5iVLdLDbQoh7YKwjcCRqFm6tQGL6qnXdC53tqMJtejZpiS0nyP8AgLScbs28nnysR/lb5jKmq1DalU1KjaVIS95ygDeSbJjvaZSfaf2V7KnaFWqJy0qTm8s1VwEeTX+S64sP0V6ONwdDIIL3HNUd9p2nkBYf3WZXtxmp28WXdAQhIRlVsdjWUmOfUc1jGgkucQGgDeSVpBVqgaCXENAEkkwB3krU9pe0rCU8zWONZzSARTEtHGX6aSube0D2kjFPNOgXdUJMm2eB9nXLrquenajxoYHJYuX41J+uq4z2i4rrC6mWNEyRlzBsg7yRvM3t5LauhHTT6Tlo1LVWsJcSbdm0NO8xDjMb/Hg1LbrwbmeG6FnejPTFlDE0qlRhLWu7UaxGt9TMHwWZt0v82PRjggVXY+2qWKpCpReHNJi24iJBG43HmrZC6xxA5AVIUBVERQOCkcgcoIyhIRlAUAEICFIUJCAISTpKg/Zt0MGz8MKZg1HQ+s4b6kWYDvawEjmSTvW90xZVcJQgAK4FzrcaL7YNqdXgRTBvXqNYfwN7bvDstHitY6IbRimGN4Kl7edvtZicPSM9ik55A41HQPRi0TZ3TCowgUmGTxN/IBebklt6ejCyR3hlKGzN1lqNSwXHdm9K8aXszU5bmaDY+7In0XVm1rLM6a6rIuqqJ1dVhiOKrV8UBvWttSLOIxYgytTxuMpvL85kBpgTqY/WEW2tshrTButZwmw6uJl0kA71i3bVmlmt0xZSrMo0y+pRexpm7+pqETlnUtnWdJ8FkMN0i6wHMRbeEWzegzaJBu+o73QNefIb72WPrez/ABbHnJTkPO57IbP2jNlbLkxMpj7VXae3S7ss32EakrcOg3RA0P8AmK4/bOENadaTTrP3z6C3FWOinQZuFIq1SKlfdF2U/wAE6u+95LaSvRx8eu68/Jyb6gUxTpFdnFjtu7Yp4ShUr1TDKbZMak6BrRvcSQAF506b9PK+0HEvOSi0/s6IJhvN3238SfBbx7eduHNQwjTaDWeOZOVk9wzHxXJcTOWLcfgAPIrFrUir1pnwI8wR+aiKPqz+fqibhSRIUaRAJlbo4MxcRqPHh88VVLUGzdB+llXB4huV5bTe4B7dWwbTHKV6J2fjesYHEAHeBpMTIPAi/ivKdLVd/wDZdtw4jDNm7qTereTvLSch/kLbrUrNbso3KRAVtlG4ICjcgKCMoSpHIHKAChKIoXIBSTJINY6H/wCoKk8BmPp9U7TrqYLqZPFzBLm+EjuXWdlbboYmn1mHq06rONNwd5xcHkV4uptldf8AY10ULw6pmcwuDoc0lpAzACCL7pWG/GD9rlc19s1/s0hTpjvbTaT6uctj9nXRBj2tqPFz8CsT032QW7VxLXGS6owjeSHU2EX8T5LqPQ3BhlJgGjRBPE8FnGbrWV1E22tlUqGFqVCAMrHGeECSe+FebSyjKdRGusQCPisb0occTVw2EbpVqh9SN2HoEVKhP4iGsH4lsO1sC9/aplucDR1muHfuOqmeOzjy/m9sBjA4aGCtcrbUeapoPytfPYcHQ2paeyTv5LYR0VxFd4NeqKVMfVouDnu/iIho81O72d4d1dtWo6pUDRalUc0szQW5jDQSYJ5b1xnFlXo+XGNZwPRhpeH1y4tB90G58BcjktqHVUmAtgN1EaR/hZTAbBo0ZyMkne9zqjoGgDnkkDuQO2I0va5xlrTmDIAE7sx3gaxAvqtTisZ+eUtlUD+9fYuENbvayZvzNj3RzWRTlMvRJqaeW3d2Epk5TFaiGhRV6sePz896lKpbSrsDe24NH2iQMvOUo88+1PGGptSuZnIWU+Qy022vzJWuspdYBA1se+L+o9VP0mxfWYmrUJkvqPJPHtGD5QVi8LVIdaefdvuubcZ12z5DDIiQwyRG64PFBiH0mt7BuCBHMO/yEZrl7A0CzRHZEyTzmNFhsRTiZt8UgsvxRduE8Rab698R5KriMMDO4gxBt4+qkoYxoPbuYiW2vuJ5qztXq3ua9v1onvjUcpCm10oPweW+7iul+xjHEOr0xocjtY0Dh+S5xXa7Q34c1u3soxGSvVkkZmtAgSZmfO/qrErt9N8tB4pihwzYY0ckTl1jACEBRlAUAOQFG5AVAJCBykKjcgBJPKdUeYKA9bL1J7KtnClgWNIE684Jt8CvM+waWauwRMHMf4br1Tsh1LA4A1KjgG06Qc9xMe6wDXjoB3rm19ufdIHsxG2ahaZazKwncX02hrv6pHgtzxuNbhMKajzlY3JJ0P7RzWC/e8Lz9s3p/Uw9XrGUqbonKH5zEmZMESVvvQXGYrb+J/5wj6Hhsr3UabclOpVn9mx1yXDVxk6DdKkWt+6FVxWxGIrOjOGMY37tMk2aNwljfJbisXs3o5Sw9V9SlmbnbBZMt1mRNx3c1lFZGb6ZJPKZaQKSSSBkkkxV0GKFOUyBnGNVzr2gY5ha6KpLgWPyBoIAkAHidTqFu21aZc0xOkAAxebuPGBuWCxeEo0qbwQe2HQS49sxAc48J89yxl2uN7edNrAGo7LOuhEEA3Fj5LHhsaroW19lU313SM0U5mCM1UugDlcjwHJaf9AGZ8GYzEE6QDAMczoueOW3WzSXC1eraC6QDcCJn+H9VRxldzz7tu6PQLp/QjoQ2pSZWrDMXCRO5q3NnRXDAR1TfJZvJ23ON5z+jO4Ed6yOE2U9wkgwPJd5xXRfDEXpM78q1vbOxWtacjRv3LPy9tfE5jWZBI+yBE23C3f/AHW8ezDD0hTqvqWJdbX3WgWkWvPotLx+CdncN/5R/b0W19GcFiabGjqnNBIDapIa1rnGZ+9yFpMCy7Y1wymnX9mYnPSa6ZmRPHK4tn0Vkqpsmk1lFlNujAG3sRA3jidfFWiV1jmYoCicUJKoByAonFCUAkoHIpQuUApJkkHAehODD6xkxZrQdILnDf8AwlZv2i+0F+LDcJSeTh6R1gA1nttmMfVF8vHXhGo4fH9XQc1vvVDBI1DAI9ZKqMMCVhssPhnPe1jQXOcQ1rRqXEwAPEr1f0B6JjZ2Cp0LdZ79Vw+tVd73gBDRybzXMfYV0DzP/wCIVh2WyMOD9Z+jqvc24HOeC7iVZEtJMU6YrTMCkkkgZJJMgRTFOgfVA1IHeQE3AkyQdOkHuukgqY82+bn9NFjq+EBhpGcuuQ73TGhed4mDl5WWSxjbdxlC6s2A6RH58OMqWDnPtC2MzBYfr2Ez22gQABUeAJEbrvtuXLG0AGE37VJulzID59Quze0/NV2a5xHZa+m+I7UB8F3Kxdbn4LiuGrwWnc037pM/muNkl6eiS3W3TOiPTANospVaFdoYwRUFIlmUb5FlsmF6U0Kv7twdz0nmqHRjZLn0GtzxT+yBIIPLRbRg9g0GHssaLX7IXG6+nadesLi9qsA7TgO8gLA7Q21RGtVh1sw5jA7tFm9o9G6Vdzg4Ajc3cqg6G5QQBDXWdECRwJ1I5EpJF/xplDDtxGNotY2Gv4wSQDJPlK6O/DmSx5aQ9pGnvXiO/wDRYXYGyGtx7nNjLQo+HWVTAH8uY+K2erSDnCYsQRygGfG5816OOdPLyeiwjbMOpyuY4/ayEgE87H+ZWSgpt8gIA8v0RErq5BJQkpygKBiUBKdxQygZA4okLkDJIUkHmCVsvQHoo7aONp0L9WO3VcPq0mkZr8TIaOblgW4I8guhdAvaBT2VQc2nhutrVHTUquq5QWtnKxrQ0kASTzJWG9vROFwrKTG06bQxjGhrWtEBrWiAByAClXIuj3tzdXxTKdahTp06hyBzXvJY8+6XE2LSbaCJXS3Y2ruDPJx/NLnJ6TC3xkVG6u0auaO9wCxwDqnvvsNw7I8ePihbhGzYA+ErN5Pxv4v1cdtFm45j92/ron+mfdd6fqgZRHCFLkjQR871P6p/EiL6YZsyObnABNXr2kvaPw/qVgdu4+oyoxlNmZ9Q5WC2Unmd0C6s4PoqD2sVUdWcbloJZSaeAa2CfHyUlyy6auOOPdMzaFMuIl1R32RmefITCKo2o6zcO6LXcabR4gun0WZo0GsGVjWtbwaA0eQREq/H+1n5fyKmCoPEl+UEgDK3QRNyYub+isqtjscKYFi5x91o1P6DRV2VKjruHgPm66yaY1cu157oUORs5gGzxDRPnEqhjLNLmlxcDAaLS7UA81Fgcc8tl+QPa4teGEltoI13we61lW5xg23svr8PWw5sXsIYTuOrfIgLhGE2dkxLqVVpaC7I4H/wqnBw4TmE7wRyXop7hUHBw0PA8+S0bpt0T653X0mgV2tAqtMltenGgNgXCJBBkRC554/jtIx3RraT8LGHrWYTFKrPYIOjHOOjhoJ1st72ZjKbwYe1xAvBBIncRuXPMDjntYIAqMAgteZMDcSR2vHxVw7coG1TPRjexrsx5As+C81ldpja2KlXDcSRmBEG0yZbE/7grW19uNawhgzu4CzRzc7Ro9eC1PA7UoUpdSaTMy6oC2BvkuWsdLemXWscyj7sODi2W8oZA5m++CArjKlmvWz9HOkAp1nMe9nV1S57qhETVsBBG4zABsANVujS0XkX3zM9y0joZ0MDWNq1xncWnKxxljWWguH1n6ngAVuPUNYJIECCIAHZNrRpC9WLz5YS3awKo4ppQUgSJdzEcRu/JBUPA+PEcxx+K2xeIbnICUzKk+Go4FIlRypiUJSKYlENKFxSTOQCkmlJUecg5OConvUrQop2OIMjUXHfu9V6e6N7R67B0KxPv0mOPfF/UFeX5XYvZj0vpNwAo1nhppPeGzqWOcXAAb4JcPJceSOvFe9OmB7ZkN8VO2oN48CVrezul1Gs8tpmY42PfGsLN5wb71zjvVmpXd9XKO+6iNerqMjuAiPVVqjybaKDFF9Om5zXiwJuETTUekXSSv8ASA1zW030nBwLCd4IBk9/BdGwGN62lTqC3WMa+OGYAlavsvoSyqwVcY1/XvOZwD3Nhv1WuaNDHDjC2ynTDQGtADQAABoABAA8I8l1wxsceTKZeDlNKSErq4q3V9ouOug5AA/r6oy/WNwA8eXHcUOb8/gETmAyPmdPyCPRPAGmP5Yd5A7/AAWBdgn0jUbShz3nrnZiQHEGA0H6sAETHxWbrYiAJ0dv5kRB8lHUtUaeL3MPcW/q2fFG4qYbGbnNdTdlDiHXbfdnHZ15g20WQc0PbDhPfxUVahOY7y0D4/mAoXAgkguEtbofhu38EVidp9F2uJe0EO1JBjN+IN95a7iej1QO7LByPWENm+49o6HQFb4KxMw51gCL/N9FX6hsttMg3NzMGbm+4rFwjeOdjSKfQV1ctNd5DBcU22zGLF517gs1Q6JYdtPI2m3LmzEcYIdfxWdA9z8cev8AlJrdfPz/AMK6Ld+lSZl90C2g0sBp5fAKjtCreAJ1DQDcl+VzRA3G6u1XwR+P8iqOzmdnrN72jKI0aM0HxBCrMXC3QGeQnQfPxVZ4kDmx3mLtVmINtYifL+ygefd78vnI/MKopipleODoHm0Ob6lwVpVMWyWcxPmySP6SfJTsqyAeIlHDkmrsTkMpnFMSjmRKFxTEoC5EJJDKSDzfRbN1ZUZeAo3Vp7lFSgrtX+n2kDSxbiBIqUgCQJHZeTB3ahcSa9ejfYzsMUNmMqXzYlxrO5AE02AfwtB/iUo3LF7NpVf3lNjjxLRmHc7UeaxdXoxH7qvUYODgKoHcSQ7zJWcJQkq3GLMrPtrr+jNb/wB1v30LR/8AYrOE6PZX56lapVAjKxwa2m1wMh2VupFtVl0pUmGMW55X7JMkmlaYIoXmxTqOq6yLEWa/iPgnDtO75+CBjZ8x8IROFu4z+f8AZHoV6hgCdA7TkQY/3DySxRuw/fzf0FPiGSHD7Tbd4/sVidm7UFR5YXXZWM8mupioP90I3Geqa8r+sH9VC9vwj1ClnuPomce8eqM7VGWyg/YI8gFDh35sndUd/U4D4+qv93p+ijyAGY3Rpu8EalQOFmnvPmSmBuRwDfUuUhZaJi0IOp1M65f6Z5800u1DadQwA2JL3NHeabh4q3NoHCO4WHyOSgxOzTUEFxb2nHsi92wNbCJnep203fWMnjEW5wTJUhsAGnl5/wB4UT2WPnPz4FTVARu+ddfnRDF5tHmqijVd4zeObdR4iR5KLCP7Jb9knyNx8VaxFMlogw4mQeG+/hPmFjKNeKhG4lzf5TY+RARzznS8SmlCShLkcDkoSUznIHORBymUedJBp2E/06Vz++xdJvEMY9/q7KsrR/06Uh7+Nqn8NFjfi8rsBKGVNLtytv8Ap7wg/wDM4nypfoulbPwTKFKnRpiGUmNptH3WgAeNlYJQSmkOShToSVQ6aU0ppQOUxTEppQOoapUhKgrOuq1h6eCdPkWQvrhupF93z3lE0x86hCY3wN40n+2pUeiI8w7N5gxPIg+WoWG2DgclfEGAD1j76SHZS2/4YCy30d5eDmAGUiALkyIPCIB80YwwaSYu6JnlbdopZutQ5PLyypdZzI79PX9UFZkCwM8Jc2fH9VVpYw2zNqMJ3HI/wsTPgqLhM8Dz0+fNCT+Ieo/NQmuJ1YTwMsd6pzU/EOfvD0lUHnnRw8R+iZ08Gnxj8kHWTva7l8yhIj6p/hP/AOT+SAj+D1BQEj7Lh3f2QGqPtOHf/wBwTB3B4PgPyWQnx97+pRdYI7RJ5QfgApTn+76j81E4O5eqsVRdVLSQxrjOk2aO8kyB6rE1uy+xmHMBOkvc8vcY7g224OCzWJZNy6O6B5E6LC4sDM3KIYHAN17TnES69zABudcx4Izl4yjnICUL3IHOUeURchc5BmQlyqCzJIJSQdKKYpJIBKFJJUMmKSSgFIpJIBQpJIGKhqa/PApJKt4ehd7nzzUrR2UkkdlWtZ1kFJ5zG5SSRpZeo8TTBaQQCMpsRISSRWE6N1S5jg4lwDiAHGQANwlWpipAsOAsPJJJQXKlMFkkAm9yLqlhXkzJJ70kkFlpt4IKtJvAeQTJJRja1tLdyCm8mJJ3pJJFSvYI0HyFh9qH9vS/E70aP1SSSsZLLlG5OkjzAQlJJSIZMkkqP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hQSERUUEhQUFRQVFRQVFhUUFBQUFBQUFBQVFRcWFRUXHCYeFxkjGRQUHy8gIycpLCwsFR4xNTAqNSYrLCkBCQoKDgwOFw8PFykcHxwpKSkpKSkpKSkpKSkpKSkpKSkpKSkpKSksKSwpKSkpKSkpKSksLCwpKSkpKSkpKSkpKf/AABEIAMIBAwMBIgACEQEDEQH/xAAcAAABBAMBAAAAAAAAAAAAAAACAAEDBAUGBwj/xABGEAABAwIDBAcEBwcCBAcAAAABAAIRAyEEEjEFQVFhBhMicYGRoQcysfAUQlJicsHRIzOCkqLh8QiyFSQl4kNEU1Rzk9L/xAAYAQEBAQEBAAAAAAAAAAAAAAAAAQIDBP/EAB8RAQEAAgMAAwEBAAAAAAAAAAABAhEDITETQVEScf/aAAwDAQACEQMRAD8A61CUIoShdHMMJQihKEEVSmCLrhnS/o2aONcXz1Umo3gcziWtadIBsRyPFdyxFYNF1zD2i9KGVmOoMYHRDnVCbMym+Qak7rrln43h1WjbW6XPeMgMAG8ankB5jxWAqbVd9QgQDf64m5Mn1i6HF18ziYsTNxMfNlXfVeQQdOEAD0C5TGN3Lav1Wbv8bq3Qc5nwmfjwT4SlIWZwzQ5kRfmLHkeHfuPIrWxTw+ZxA13AiQ5p3SfzW07C23i6BinUe0gzlJlr+Ra6QTHK6xOE2fcFpjvmx4Ojd3aLbcBs3OwA+8LifMtdxG8RbfxU/wAGybD9pbXODMUzqybda0HJMx+0Zqy8iRIW8AgiRcG4IuCOIK5BtTZjgMwAtqCYgxe/CLfN830L6VGi9mHrOmjVMUXu1pP/APTcfsm0d5XXHNzsdDIQlSlqEhdGUZCEhSEICEEZahIUpCBzVRHCAhSwgcgAhAVJCBwQAQgIUpQOCgicgIUjghQRkIHBSOQEIIiEJUhCEhBGmRFJBu8JQsXs7pbg6/7nE0Hnh1ga7+V0H0VTFe0HZ9MuDsVTJbYhge+43AsaQfAqbVn1TxGKDf7Ak+i1ep7UsO4fsqdZ4mMxDabTzlxkeSHZXSl2KqOaykGtE9vO2oAQJh1hBgjQ7/FS5GlTpz0iLWimyzjrYiOGtxa91yza+I7Qp8pcb2cbDwFvMre+lLHPxBDhDmsAsSebS0x3H0WsYDYXXViCYM3zDfz+d68+WXbrjixuC6I1MQ0ENyidOOs6aX3aLLO9nT2skCHNEgTE8RG/cfFdS2VsplCkCQxvN5ho5uM6W0Fz5rJ/s2tDjXLxyDOrM7gwN08fFZ3XX+Hnips4tkjxGkcVaweDINwY4EX5+K3zpJsRn0xwYA1rmMq20h0giNwtP8SX/D2MbIA3CfD9Aty7csuqw+xdnBp7UkRIMX744iII3rL5BTcCJAiRG8C8d4uRykKwWAWFoE93Mfr3LFYqu5pDd4MtmNQbiOAcDbg6Fqsxb2nigWk7rA7xB3md1/Xktbc0OZkmDJGkhrwAWn0v3c1lKLxDgfdNgDua4EAHkLjuC1zEtc12+ZyO/E0jKT3iPJ3FSK7N0I20cThGufPWMPVvm5loEE8THqCs8QuZ+yrap+k1qJ0fT60cnsc0H0efJdOK741zqMhAQpSELgqiMhCQjITEIISExCNwQFUAQgIUpCGEERCEhSOCAoIigKlIQOCgiKAhSkKNwQA5AQpCECCNOiToPO9LEyFIcYdxWPwz7LK7D2TUxWIp0KQzPqODQN3MnkBJPILDTevZ10OqbSMvqOp0aRhzhclxghjAbA7yd1t5XasF0dpYWiynREBpdrcuc8Q5zjvP6BWOi/RyngsNTw9MWYLuOr3m7nnmTPdosf0/2s7D4Rxp/vasUKP46ti6PutzO8FnztqTbRBVNfG1KtO7OscxvCGhrQeESFn9k7Ea+rnLIcLGDA8UWxujZpU6bJ0Ak3knvW04TChosvNJu7ejxi9qbLbUALyMtN7DB0ykZST4mfNWBhG0y7KxrT90Q18A7haRv8FPVw2dxa5ssOvCOBViqGtEWtYXkx3arcjX9OfbUpuOKc86FoaO4a+clVzhDkiLgDv7O7yn+VbTjMBmN51sbR/bXTkjw+zp1H6FSMZTbRqgIa1wuWHKeBGoMbgWn+lU8XQa5xF23lrjYt0EE+AE8lsu1dlGm4iOw9pAjiDMD181jf8Ahskdxg7iDcfmlrMxaziaThxHvTyLTJ+KwGJxrpdm1LSCdLiQHDxJ9F0XamEGYNgDMJ85Hj/dc9x1C7hug+bTb0VxqZTTY/ZjiP8AqlL79LEDvBY1/wCS7UQuH+y4f9Sw43tp1/SiAfUjzXciF6cXC+gIQlGUJWkRuCFSEICEAEIHBSIXBBEQhIUjggIVEZCBwUrggIQRuCjIUpUblBGQgcFI4ICEEZQkKQoCEAJJ0yDzPhzdeh/Yj0H+j0fplUfta7f2YIvTokzPe+Ae4DiuSey3ol9OxrRUBNClFStzaD2Wd7nQO4OXqujTsLDwt3COSw2lK0TbNT6VtanR1ZhKfWO/+WqLeTY/mW57QxjaVJ9R5hrGuc48miT8Fzr2d1zUNfE1Pfr1HPPIfVHgIHguPJfp2459t5IgJUzKp1cWFcpGyzK3o1SdyGnQCkKQKoY0QFHUKPEVLLGVcaGm5iVLdLDbQoh7YKwjcCRqFm6tQGL6qnXdC53tqMJtejZpiS0nyP8AgLScbs28nnysR/lb5jKmq1DalU1KjaVIS95ygDeSbJjvaZSfaf2V7KnaFWqJy0qTm8s1VwEeTX+S64sP0V6ONwdDIIL3HNUd9p2nkBYf3WZXtxmp28WXdAQhIRlVsdjWUmOfUc1jGgkucQGgDeSVpBVqgaCXENAEkkwB3krU9pe0rCU8zWONZzSARTEtHGX6aSube0D2kjFPNOgXdUJMm2eB9nXLrquenajxoYHJYuX41J+uq4z2i4rrC6mWNEyRlzBsg7yRvM3t5LauhHTT6Tlo1LVWsJcSbdm0NO8xDjMb/Hg1LbrwbmeG6FnejPTFlDE0qlRhLWu7UaxGt9TMHwWZt0v82PRjggVXY+2qWKpCpReHNJi24iJBG43HmrZC6xxA5AVIUBVERQOCkcgcoIyhIRlAUAEICFIUJCAISTpKg/Zt0MGz8MKZg1HQ+s4b6kWYDvawEjmSTvW90xZVcJQgAK4FzrcaL7YNqdXgRTBvXqNYfwN7bvDstHitY6IbRimGN4Kl7edvtZicPSM9ik55A41HQPRi0TZ3TCowgUmGTxN/IBebklt6ejCyR3hlKGzN1lqNSwXHdm9K8aXszU5bmaDY+7In0XVm1rLM6a6rIuqqJ1dVhiOKrV8UBvWttSLOIxYgytTxuMpvL85kBpgTqY/WEW2tshrTButZwmw6uJl0kA71i3bVmlmt0xZSrMo0y+pRexpm7+pqETlnUtnWdJ8FkMN0i6wHMRbeEWzegzaJBu+o73QNefIb72WPrez/ABbHnJTkPO57IbP2jNlbLkxMpj7VXae3S7ss32EakrcOg3RA0P8AmK4/bOENadaTTrP3z6C3FWOinQZuFIq1SKlfdF2U/wAE6u+95LaSvRx8eu68/Jyb6gUxTpFdnFjtu7Yp4ShUr1TDKbZMak6BrRvcSQAF506b9PK+0HEvOSi0/s6IJhvN3238SfBbx7eduHNQwjTaDWeOZOVk9wzHxXJcTOWLcfgAPIrFrUir1pnwI8wR+aiKPqz+fqibhSRIUaRAJlbo4MxcRqPHh88VVLUGzdB+llXB4huV5bTe4B7dWwbTHKV6J2fjesYHEAHeBpMTIPAi/ivKdLVd/wDZdtw4jDNm7qTereTvLSch/kLbrUrNbso3KRAVtlG4ICjcgKCMoSpHIHKAChKIoXIBSTJINY6H/wCoKk8BmPp9U7TrqYLqZPFzBLm+EjuXWdlbboYmn1mHq06rONNwd5xcHkV4uptldf8AY10ULw6pmcwuDoc0lpAzACCL7pWG/GD9rlc19s1/s0hTpjvbTaT6uctj9nXRBj2tqPFz8CsT032QW7VxLXGS6owjeSHU2EX8T5LqPQ3BhlJgGjRBPE8FnGbrWV1E22tlUqGFqVCAMrHGeECSe+FebSyjKdRGusQCPisb0occTVw2EbpVqh9SN2HoEVKhP4iGsH4lsO1sC9/aplucDR1muHfuOqmeOzjy/m9sBjA4aGCtcrbUeapoPytfPYcHQ2paeyTv5LYR0VxFd4NeqKVMfVouDnu/iIho81O72d4d1dtWo6pUDRalUc0szQW5jDQSYJ5b1xnFlXo+XGNZwPRhpeH1y4tB90G58BcjktqHVUmAtgN1EaR/hZTAbBo0ZyMkne9zqjoGgDnkkDuQO2I0va5xlrTmDIAE7sx3gaxAvqtTisZ+eUtlUD+9fYuENbvayZvzNj3RzWRTlMvRJqaeW3d2Epk5TFaiGhRV6sePz896lKpbSrsDe24NH2iQMvOUo88+1PGGptSuZnIWU+Qy022vzJWuspdYBA1se+L+o9VP0mxfWYmrUJkvqPJPHtGD5QVi8LVIdaefdvuubcZ12z5DDIiQwyRG64PFBiH0mt7BuCBHMO/yEZrl7A0CzRHZEyTzmNFhsRTiZt8UgsvxRduE8Rab698R5KriMMDO4gxBt4+qkoYxoPbuYiW2vuJ5qztXq3ua9v1onvjUcpCm10oPweW+7iul+xjHEOr0xocjtY0Dh+S5xXa7Q34c1u3soxGSvVkkZmtAgSZmfO/qrErt9N8tB4pihwzYY0ckTl1jACEBRlAUAOQFG5AVAJCBykKjcgBJPKdUeYKA9bL1J7KtnClgWNIE684Jt8CvM+waWauwRMHMf4br1Tsh1LA4A1KjgG06Qc9xMe6wDXjoB3rm19ufdIHsxG2ahaZazKwncX02hrv6pHgtzxuNbhMKajzlY3JJ0P7RzWC/e8Lz9s3p/Uw9XrGUqbonKH5zEmZMESVvvQXGYrb+J/5wj6Hhsr3UabclOpVn9mx1yXDVxk6DdKkWt+6FVxWxGIrOjOGMY37tMk2aNwljfJbisXs3o5Sw9V9SlmbnbBZMt1mRNx3c1lFZGb6ZJPKZaQKSSSBkkkxV0GKFOUyBnGNVzr2gY5ha6KpLgWPyBoIAkAHidTqFu21aZc0xOkAAxebuPGBuWCxeEo0qbwQe2HQS49sxAc48J89yxl2uN7edNrAGo7LOuhEEA3Fj5LHhsaroW19lU313SM0U5mCM1UugDlcjwHJaf9AGZ8GYzEE6QDAMczoueOW3WzSXC1eraC6QDcCJn+H9VRxldzz7tu6PQLp/QjoQ2pSZWrDMXCRO5q3NnRXDAR1TfJZvJ23ON5z+jO4Ed6yOE2U9wkgwPJd5xXRfDEXpM78q1vbOxWtacjRv3LPy9tfE5jWZBI+yBE23C3f/AHW8ezDD0hTqvqWJdbX3WgWkWvPotLx+CdncN/5R/b0W19GcFiabGjqnNBIDapIa1rnGZ+9yFpMCy7Y1wymnX9mYnPSa6ZmRPHK4tn0Vkqpsmk1lFlNujAG3sRA3jidfFWiV1jmYoCicUJKoByAonFCUAkoHIpQuUApJkkHAehODD6xkxZrQdILnDf8AwlZv2i+0F+LDcJSeTh6R1gA1nttmMfVF8vHXhGo4fH9XQc1vvVDBI1DAI9ZKqMMCVhssPhnPe1jQXOcQ1rRqXEwAPEr1f0B6JjZ2Cp0LdZ79Vw+tVd73gBDRybzXMfYV0DzP/wCIVh2WyMOD9Z+jqvc24HOeC7iVZEtJMU6YrTMCkkkgZJJMgRTFOgfVA1IHeQE3AkyQdOkHuukgqY82+bn9NFjq+EBhpGcuuQ73TGhed4mDl5WWSxjbdxlC6s2A6RH58OMqWDnPtC2MzBYfr2Ez22gQABUeAJEbrvtuXLG0AGE37VJulzID59Quze0/NV2a5xHZa+m+I7UB8F3Kxdbn4LiuGrwWnc037pM/muNkl6eiS3W3TOiPTANospVaFdoYwRUFIlmUb5FlsmF6U0Kv7twdz0nmqHRjZLn0GtzxT+yBIIPLRbRg9g0GHssaLX7IXG6+nadesLi9qsA7TgO8gLA7Q21RGtVh1sw5jA7tFm9o9G6Vdzg4Ajc3cqg6G5QQBDXWdECRwJ1I5EpJF/xplDDtxGNotY2Gv4wSQDJPlK6O/DmSx5aQ9pGnvXiO/wDRYXYGyGtx7nNjLQo+HWVTAH8uY+K2erSDnCYsQRygGfG5816OOdPLyeiwjbMOpyuY4/ayEgE87H+ZWSgpt8gIA8v0RErq5BJQkpygKBiUBKdxQygZA4okLkDJIUkHmCVsvQHoo7aONp0L9WO3VcPq0mkZr8TIaOblgW4I8guhdAvaBT2VQc2nhutrVHTUquq5QWtnKxrQ0kASTzJWG9vROFwrKTG06bQxjGhrWtEBrWiAByAClXIuj3tzdXxTKdahTp06hyBzXvJY8+6XE2LSbaCJXS3Y2ruDPJx/NLnJ6TC3xkVG6u0auaO9wCxwDqnvvsNw7I8ePihbhGzYA+ErN5Pxv4v1cdtFm45j92/ron+mfdd6fqgZRHCFLkjQR871P6p/EiL6YZsyObnABNXr2kvaPw/qVgdu4+oyoxlNmZ9Q5WC2Unmd0C6s4PoqD2sVUdWcbloJZSaeAa2CfHyUlyy6auOOPdMzaFMuIl1R32RmefITCKo2o6zcO6LXcabR4gun0WZo0GsGVjWtbwaA0eQREq/H+1n5fyKmCoPEl+UEgDK3QRNyYub+isqtjscKYFi5x91o1P6DRV2VKjruHgPm66yaY1cu157oUORs5gGzxDRPnEqhjLNLmlxcDAaLS7UA81Fgcc8tl+QPa4teGEltoI13we61lW5xg23svr8PWw5sXsIYTuOrfIgLhGE2dkxLqVVpaC7I4H/wqnBw4TmE7wRyXop7hUHBw0PA8+S0bpt0T653X0mgV2tAqtMltenGgNgXCJBBkRC554/jtIx3RraT8LGHrWYTFKrPYIOjHOOjhoJ1st72ZjKbwYe1xAvBBIncRuXPMDjntYIAqMAgteZMDcSR2vHxVw7coG1TPRjexrsx5As+C81ldpja2KlXDcSRmBEG0yZbE/7grW19uNawhgzu4CzRzc7Ro9eC1PA7UoUpdSaTMy6oC2BvkuWsdLemXWscyj7sODi2W8oZA5m++CArjKlmvWz9HOkAp1nMe9nV1S57qhETVsBBG4zABsANVujS0XkX3zM9y0joZ0MDWNq1xncWnKxxljWWguH1n6ngAVuPUNYJIECCIAHZNrRpC9WLz5YS3awKo4ppQUgSJdzEcRu/JBUPA+PEcxx+K2xeIbnICUzKk+Go4FIlRypiUJSKYlENKFxSTOQCkmlJUecg5OConvUrQop2OIMjUXHfu9V6e6N7R67B0KxPv0mOPfF/UFeX5XYvZj0vpNwAo1nhppPeGzqWOcXAAb4JcPJceSOvFe9OmB7ZkN8VO2oN48CVrezul1Gs8tpmY42PfGsLN5wb71zjvVmpXd9XKO+6iNerqMjuAiPVVqjybaKDFF9Om5zXiwJuETTUekXSSv8ASA1zW030nBwLCd4IBk9/BdGwGN62lTqC3WMa+OGYAlavsvoSyqwVcY1/XvOZwD3Nhv1WuaNDHDjC2ynTDQGtADQAABoABAA8I8l1wxsceTKZeDlNKSErq4q3V9ouOug5AA/r6oy/WNwA8eXHcUOb8/gETmAyPmdPyCPRPAGmP5Yd5A7/AAWBdgn0jUbShz3nrnZiQHEGA0H6sAETHxWbrYiAJ0dv5kRB8lHUtUaeL3MPcW/q2fFG4qYbGbnNdTdlDiHXbfdnHZ15g20WQc0PbDhPfxUVahOY7y0D4/mAoXAgkguEtbofhu38EVidp9F2uJe0EO1JBjN+IN95a7iej1QO7LByPWENm+49o6HQFb4KxMw51gCL/N9FX6hsttMg3NzMGbm+4rFwjeOdjSKfQV1ctNd5DBcU22zGLF517gs1Q6JYdtPI2m3LmzEcYIdfxWdA9z8cev8AlJrdfPz/AMK6Ld+lSZl90C2g0sBp5fAKjtCreAJ1DQDcl+VzRA3G6u1XwR+P8iqOzmdnrN72jKI0aM0HxBCrMXC3QGeQnQfPxVZ4kDmx3mLtVmINtYifL+ygefd78vnI/MKopipleODoHm0Ob6lwVpVMWyWcxPmySP6SfJTsqyAeIlHDkmrsTkMpnFMSjmRKFxTEoC5EJJDKSDzfRbN1ZUZeAo3Vp7lFSgrtX+n2kDSxbiBIqUgCQJHZeTB3ahcSa9ejfYzsMUNmMqXzYlxrO5AE02AfwtB/iUo3LF7NpVf3lNjjxLRmHc7UeaxdXoxH7qvUYODgKoHcSQ7zJWcJQkq3GLMrPtrr+jNb/wB1v30LR/8AYrOE6PZX56lapVAjKxwa2m1wMh2VupFtVl0pUmGMW55X7JMkmlaYIoXmxTqOq6yLEWa/iPgnDtO75+CBjZ8x8IROFu4z+f8AZHoV6hgCdA7TkQY/3DySxRuw/fzf0FPiGSHD7Tbd4/sVidm7UFR5YXXZWM8mupioP90I3Geqa8r+sH9VC9vwj1ClnuPomce8eqM7VGWyg/YI8gFDh35sndUd/U4D4+qv93p+ijyAGY3Rpu8EalQOFmnvPmSmBuRwDfUuUhZaJi0IOp1M65f6Z5800u1DadQwA2JL3NHeabh4q3NoHCO4WHyOSgxOzTUEFxb2nHsi92wNbCJnep203fWMnjEW5wTJUhsAGnl5/wB4UT2WPnPz4FTVARu+ddfnRDF5tHmqijVd4zeObdR4iR5KLCP7Jb9knyNx8VaxFMlogw4mQeG+/hPmFjKNeKhG4lzf5TY+RARzznS8SmlCShLkcDkoSUznIHORBymUedJBp2E/06Vz++xdJvEMY9/q7KsrR/06Uh7+Nqn8NFjfi8rsBKGVNLtytv8Ap7wg/wDM4nypfoulbPwTKFKnRpiGUmNptH3WgAeNlYJQSmkOShToSVQ6aU0ppQOUxTEppQOoapUhKgrOuq1h6eCdPkWQvrhupF93z3lE0x86hCY3wN40n+2pUeiI8w7N5gxPIg+WoWG2DgclfEGAD1j76SHZS2/4YCy30d5eDmAGUiALkyIPCIB80YwwaSYu6JnlbdopZutQ5PLyypdZzI79PX9UFZkCwM8Jc2fH9VVpYw2zNqMJ3HI/wsTPgqLhM8Dz0+fNCT+Ieo/NQmuJ1YTwMsd6pzU/EOfvD0lUHnnRw8R+iZ08Gnxj8kHWTva7l8yhIj6p/hP/AOT+SAj+D1BQEj7Lh3f2QGqPtOHf/wBwTB3B4PgPyWQnx97+pRdYI7RJ5QfgApTn+76j81E4O5eqsVRdVLSQxrjOk2aO8kyB6rE1uy+xmHMBOkvc8vcY7g224OCzWJZNy6O6B5E6LC4sDM3KIYHAN17TnES69zABudcx4Izl4yjnICUL3IHOUeURchc5BmQlyqCzJIJSQdKKYpJIBKFJJUMmKSSgFIpJIBQpJIGKhqa/PApJKt4ehd7nzzUrR2UkkdlWtZ1kFJ5zG5SSRpZeo8TTBaQQCMpsRISSRWE6N1S5jg4lwDiAHGQANwlWpipAsOAsPJJJQXKlMFkkAm9yLqlhXkzJJ70kkFlpt4IKtJvAeQTJJRja1tLdyCm8mJJ3pJJFSvYI0HyFh9qH9vS/E70aP1SSSsZLLlG5OkjzAQlJJSIZMkkqP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data:image/jpeg;base64,/9j/4AAQSkZJRgABAQAAAQABAAD/2wCEAAkGBhQSERUUEhQUFRQVFRQVFhUUFBQUFBQUFBQVFRcWFRUXHCYeFxkjGRQUHy8gIycpLCwsFR4xNTAqNSYrLCkBCQoKDgwOFw8PFykcHxwpKSkpKSkpKSkpKSkpKSkpKSkpKSkpKSksKSwpKSkpKSkpKSksLCwpKSkpKSkpKSkpKf/AABEIAMIBAwMBIgACEQEDEQH/xAAcAAABBAMBAAAAAAAAAAAAAAACAAEDBAUGBwj/xABGEAABAwIDBAcEBwcCBAcAAAABAAIRAyEEEjEFQVFhBhMicYGRoQcysfAUQlJicsHRIzOCkqLh8QiyFSQl4kNEU1Rzk9L/xAAYAQEBAQEBAAAAAAAAAAAAAAAAAQIDBP/EAB8RAQEAAgMAAwEBAAAAAAAAAAABAhEDITETQVEScf/aAAwDAQACEQMRAD8A61CUIoShdHMMJQihKEEVSmCLrhnS/o2aONcXz1Umo3gcziWtadIBsRyPFdyxFYNF1zD2i9KGVmOoMYHRDnVCbMym+Qak7rrln43h1WjbW6XPeMgMAG8ankB5jxWAqbVd9QgQDf64m5Mn1i6HF18ziYsTNxMfNlXfVeQQdOEAD0C5TGN3Lav1Wbv8bq3Qc5nwmfjwT4SlIWZwzQ5kRfmLHkeHfuPIrWxTw+ZxA13AiQ5p3SfzW07C23i6BinUe0gzlJlr+Ra6QTHK6xOE2fcFpjvmx4Ojd3aLbcBs3OwA+8LifMtdxG8RbfxU/wAGybD9pbXODMUzqybda0HJMx+0Zqy8iRIW8AgiRcG4IuCOIK5BtTZjgMwAtqCYgxe/CLfN830L6VGi9mHrOmjVMUXu1pP/APTcfsm0d5XXHNzsdDIQlSlqEhdGUZCEhSEICEEZahIUpCBzVRHCAhSwgcgAhAVJCBwQAQgIUpQOCgicgIUjghQRkIHBSOQEIIiEJUhCEhBGmRFJBu8JQsXs7pbg6/7nE0Hnh1ga7+V0H0VTFe0HZ9MuDsVTJbYhge+43AsaQfAqbVn1TxGKDf7Ak+i1ep7UsO4fsqdZ4mMxDabTzlxkeSHZXSl2KqOaykGtE9vO2oAQJh1hBgjQ7/FS5GlTpz0iLWimyzjrYiOGtxa91yza+I7Qp8pcb2cbDwFvMre+lLHPxBDhDmsAsSebS0x3H0WsYDYXXViCYM3zDfz+d68+WXbrjixuC6I1MQ0ENyidOOs6aX3aLLO9nT2skCHNEgTE8RG/cfFdS2VsplCkCQxvN5ho5uM6W0Fz5rJ/s2tDjXLxyDOrM7gwN08fFZ3XX+Hnips4tkjxGkcVaweDINwY4EX5+K3zpJsRn0xwYA1rmMq20h0giNwtP8SX/D2MbIA3CfD9Aty7csuqw+xdnBp7UkRIMX744iII3rL5BTcCJAiRG8C8d4uRykKwWAWFoE93Mfr3LFYqu5pDd4MtmNQbiOAcDbg6Fqsxb2nigWk7rA7xB3md1/Xktbc0OZkmDJGkhrwAWn0v3c1lKLxDgfdNgDua4EAHkLjuC1zEtc12+ZyO/E0jKT3iPJ3FSK7N0I20cThGufPWMPVvm5loEE8THqCs8QuZ+yrap+k1qJ0fT60cnsc0H0efJdOK741zqMhAQpSELgqiMhCQjITEIISExCNwQFUAQgIUpCGEERCEhSOCAoIigKlIQOCgiKAhSkKNwQA5AQpCECCNOiToPO9LEyFIcYdxWPwz7LK7D2TUxWIp0KQzPqODQN3MnkBJPILDTevZ10OqbSMvqOp0aRhzhclxghjAbA7yd1t5XasF0dpYWiynREBpdrcuc8Q5zjvP6BWOi/RyngsNTw9MWYLuOr3m7nnmTPdosf0/2s7D4Rxp/vasUKP46ti6PutzO8FnztqTbRBVNfG1KtO7OscxvCGhrQeESFn9k7Ea+rnLIcLGDA8UWxujZpU6bJ0Ak3knvW04TChosvNJu7ejxi9qbLbUALyMtN7DB0ykZST4mfNWBhG0y7KxrT90Q18A7haRv8FPVw2dxa5ssOvCOBViqGtEWtYXkx3arcjX9OfbUpuOKc86FoaO4a+clVzhDkiLgDv7O7yn+VbTjMBmN51sbR/bXTkjw+zp1H6FSMZTbRqgIa1wuWHKeBGoMbgWn+lU8XQa5xF23lrjYt0EE+AE8lsu1dlGm4iOw9pAjiDMD181jf8Ahskdxg7iDcfmlrMxaziaThxHvTyLTJ+KwGJxrpdm1LSCdLiQHDxJ9F0XamEGYNgDMJ85Hj/dc9x1C7hug+bTb0VxqZTTY/ZjiP8AqlL79LEDvBY1/wCS7UQuH+y4f9Sw43tp1/SiAfUjzXciF6cXC+gIQlGUJWkRuCFSEICEAEIHBSIXBBEQhIUjggIVEZCBwUrggIQRuCjIUpUblBGQgcFI4ICEEZQkKQoCEAJJ0yDzPhzdeh/Yj0H+j0fplUfta7f2YIvTokzPe+Ae4DiuSey3ol9OxrRUBNClFStzaD2Wd7nQO4OXqujTsLDwt3COSw2lK0TbNT6VtanR1ZhKfWO/+WqLeTY/mW57QxjaVJ9R5hrGuc48miT8Fzr2d1zUNfE1Pfr1HPPIfVHgIHguPJfp2459t5IgJUzKp1cWFcpGyzK3o1SdyGnQCkKQKoY0QFHUKPEVLLGVcaGm5iVLdLDbQoh7YKwjcCRqFm6tQGL6qnXdC53tqMJtejZpiS0nyP8AgLScbs28nnysR/lb5jKmq1DalU1KjaVIS95ygDeSbJjvaZSfaf2V7KnaFWqJy0qTm8s1VwEeTX+S64sP0V6ONwdDIIL3HNUd9p2nkBYf3WZXtxmp28WXdAQhIRlVsdjWUmOfUc1jGgkucQGgDeSVpBVqgaCXENAEkkwB3krU9pe0rCU8zWONZzSARTEtHGX6aSube0D2kjFPNOgXdUJMm2eB9nXLrquenajxoYHJYuX41J+uq4z2i4rrC6mWNEyRlzBsg7yRvM3t5LauhHTT6Tlo1LVWsJcSbdm0NO8xDjMb/Hg1LbrwbmeG6FnejPTFlDE0qlRhLWu7UaxGt9TMHwWZt0v82PRjggVXY+2qWKpCpReHNJi24iJBG43HmrZC6xxA5AVIUBVERQOCkcgcoIyhIRlAUAEICFIUJCAISTpKg/Zt0MGz8MKZg1HQ+s4b6kWYDvawEjmSTvW90xZVcJQgAK4FzrcaL7YNqdXgRTBvXqNYfwN7bvDstHitY6IbRimGN4Kl7edvtZicPSM9ik55A41HQPRi0TZ3TCowgUmGTxN/IBebklt6ejCyR3hlKGzN1lqNSwXHdm9K8aXszU5bmaDY+7In0XVm1rLM6a6rIuqqJ1dVhiOKrV8UBvWttSLOIxYgytTxuMpvL85kBpgTqY/WEW2tshrTButZwmw6uJl0kA71i3bVmlmt0xZSrMo0y+pRexpm7+pqETlnUtnWdJ8FkMN0i6wHMRbeEWzegzaJBu+o73QNefIb72WPrez/ABbHnJTkPO57IbP2jNlbLkxMpj7VXae3S7ss32EakrcOg3RA0P8AmK4/bOENadaTTrP3z6C3FWOinQZuFIq1SKlfdF2U/wAE6u+95LaSvRx8eu68/Jyb6gUxTpFdnFjtu7Yp4ShUr1TDKbZMak6BrRvcSQAF506b9PK+0HEvOSi0/s6IJhvN3238SfBbx7eduHNQwjTaDWeOZOVk9wzHxXJcTOWLcfgAPIrFrUir1pnwI8wR+aiKPqz+fqibhSRIUaRAJlbo4MxcRqPHh88VVLUGzdB+llXB4huV5bTe4B7dWwbTHKV6J2fjesYHEAHeBpMTIPAi/ivKdLVd/wDZdtw4jDNm7qTereTvLSch/kLbrUrNbso3KRAVtlG4ICjcgKCMoSpHIHKAChKIoXIBSTJINY6H/wCoKk8BmPp9U7TrqYLqZPFzBLm+EjuXWdlbboYmn1mHq06rONNwd5xcHkV4uptldf8AY10ULw6pmcwuDoc0lpAzACCL7pWG/GD9rlc19s1/s0hTpjvbTaT6uctj9nXRBj2tqPFz8CsT032QW7VxLXGS6owjeSHU2EX8T5LqPQ3BhlJgGjRBPE8FnGbrWV1E22tlUqGFqVCAMrHGeECSe+FebSyjKdRGusQCPisb0occTVw2EbpVqh9SN2HoEVKhP4iGsH4lsO1sC9/aplucDR1muHfuOqmeOzjy/m9sBjA4aGCtcrbUeapoPytfPYcHQ2paeyTv5LYR0VxFd4NeqKVMfVouDnu/iIho81O72d4d1dtWo6pUDRalUc0szQW5jDQSYJ5b1xnFlXo+XGNZwPRhpeH1y4tB90G58BcjktqHVUmAtgN1EaR/hZTAbBo0ZyMkne9zqjoGgDnkkDuQO2I0va5xlrTmDIAE7sx3gaxAvqtTisZ+eUtlUD+9fYuENbvayZvzNj3RzWRTlMvRJqaeW3d2Epk5TFaiGhRV6sePz896lKpbSrsDe24NH2iQMvOUo88+1PGGptSuZnIWU+Qy022vzJWuspdYBA1se+L+o9VP0mxfWYmrUJkvqPJPHtGD5QVi8LVIdaefdvuubcZ12z5DDIiQwyRG64PFBiH0mt7BuCBHMO/yEZrl7A0CzRHZEyTzmNFhsRTiZt8UgsvxRduE8Rab698R5KriMMDO4gxBt4+qkoYxoPbuYiW2vuJ5qztXq3ua9v1onvjUcpCm10oPweW+7iul+xjHEOr0xocjtY0Dh+S5xXa7Q34c1u3soxGSvVkkZmtAgSZmfO/qrErt9N8tB4pihwzYY0ckTl1jACEBRlAUAOQFG5AVAJCBykKjcgBJPKdUeYKA9bL1J7KtnClgWNIE684Jt8CvM+waWauwRMHMf4br1Tsh1LA4A1KjgG06Qc9xMe6wDXjoB3rm19ufdIHsxG2ahaZazKwncX02hrv6pHgtzxuNbhMKajzlY3JJ0P7RzWC/e8Lz9s3p/Uw9XrGUqbonKH5zEmZMESVvvQXGYrb+J/5wj6Hhsr3UabclOpVn9mx1yXDVxk6DdKkWt+6FVxWxGIrOjOGMY37tMk2aNwljfJbisXs3o5Sw9V9SlmbnbBZMt1mRNx3c1lFZGb6ZJPKZaQKSSSBkkkxV0GKFOUyBnGNVzr2gY5ha6KpLgWPyBoIAkAHidTqFu21aZc0xOkAAxebuPGBuWCxeEo0qbwQe2HQS49sxAc48J89yxl2uN7edNrAGo7LOuhEEA3Fj5LHhsaroW19lU313SM0U5mCM1UugDlcjwHJaf9AGZ8GYzEE6QDAMczoueOW3WzSXC1eraC6QDcCJn+H9VRxldzz7tu6PQLp/QjoQ2pSZWrDMXCRO5q3NnRXDAR1TfJZvJ23ON5z+jO4Ed6yOE2U9wkgwPJd5xXRfDEXpM78q1vbOxWtacjRv3LPy9tfE5jWZBI+yBE23C3f/AHW8ezDD0hTqvqWJdbX3WgWkWvPotLx+CdncN/5R/b0W19GcFiabGjqnNBIDapIa1rnGZ+9yFpMCy7Y1wymnX9mYnPSa6ZmRPHK4tn0Vkqpsmk1lFlNujAG3sRA3jidfFWiV1jmYoCicUJKoByAonFCUAkoHIpQuUApJkkHAehODD6xkxZrQdILnDf8AwlZv2i+0F+LDcJSeTh6R1gA1nttmMfVF8vHXhGo4fH9XQc1vvVDBI1DAI9ZKqMMCVhssPhnPe1jQXOcQ1rRqXEwAPEr1f0B6JjZ2Cp0LdZ79Vw+tVd73gBDRybzXMfYV0DzP/wCIVh2WyMOD9Z+jqvc24HOeC7iVZEtJMU6YrTMCkkkgZJJMgRTFOgfVA1IHeQE3AkyQdOkHuukgqY82+bn9NFjq+EBhpGcuuQ73TGhed4mDl5WWSxjbdxlC6s2A6RH58OMqWDnPtC2MzBYfr2Ez22gQABUeAJEbrvtuXLG0AGE37VJulzID59Quze0/NV2a5xHZa+m+I7UB8F3Kxdbn4LiuGrwWnc037pM/muNkl6eiS3W3TOiPTANospVaFdoYwRUFIlmUb5FlsmF6U0Kv7twdz0nmqHRjZLn0GtzxT+yBIIPLRbRg9g0GHssaLX7IXG6+nadesLi9qsA7TgO8gLA7Q21RGtVh1sw5jA7tFm9o9G6Vdzg4Ajc3cqg6G5QQBDXWdECRwJ1I5EpJF/xplDDtxGNotY2Gv4wSQDJPlK6O/DmSx5aQ9pGnvXiO/wDRYXYGyGtx7nNjLQo+HWVTAH8uY+K2erSDnCYsQRygGfG5816OOdPLyeiwjbMOpyuY4/ayEgE87H+ZWSgpt8gIA8v0RErq5BJQkpygKBiUBKdxQygZA4okLkDJIUkHmCVsvQHoo7aONp0L9WO3VcPq0mkZr8TIaOblgW4I8guhdAvaBT2VQc2nhutrVHTUquq5QWtnKxrQ0kASTzJWG9vROFwrKTG06bQxjGhrWtEBrWiAByAClXIuj3tzdXxTKdahTp06hyBzXvJY8+6XE2LSbaCJXS3Y2ruDPJx/NLnJ6TC3xkVG6u0auaO9wCxwDqnvvsNw7I8ePihbhGzYA+ErN5Pxv4v1cdtFm45j92/ron+mfdd6fqgZRHCFLkjQR871P6p/EiL6YZsyObnABNXr2kvaPw/qVgdu4+oyoxlNmZ9Q5WC2Unmd0C6s4PoqD2sVUdWcbloJZSaeAa2CfHyUlyy6auOOPdMzaFMuIl1R32RmefITCKo2o6zcO6LXcabR4gun0WZo0GsGVjWtbwaA0eQREq/H+1n5fyKmCoPEl+UEgDK3QRNyYub+isqtjscKYFi5x91o1P6DRV2VKjruHgPm66yaY1cu157oUORs5gGzxDRPnEqhjLNLmlxcDAaLS7UA81Fgcc8tl+QPa4teGEltoI13we61lW5xg23svr8PWw5sXsIYTuOrfIgLhGE2dkxLqVVpaC7I4H/wqnBw4TmE7wRyXop7hUHBw0PA8+S0bpt0T653X0mgV2tAqtMltenGgNgXCJBBkRC554/jtIx3RraT8LGHrWYTFKrPYIOjHOOjhoJ1st72ZjKbwYe1xAvBBIncRuXPMDjntYIAqMAgteZMDcSR2vHxVw7coG1TPRjexrsx5As+C81ldpja2KlXDcSRmBEG0yZbE/7grW19uNawhgzu4CzRzc7Ro9eC1PA7UoUpdSaTMy6oC2BvkuWsdLemXWscyj7sODi2W8oZA5m++CArjKlmvWz9HOkAp1nMe9nV1S57qhETVsBBG4zABsANVujS0XkX3zM9y0joZ0MDWNq1xncWnKxxljWWguH1n6ngAVuPUNYJIECCIAHZNrRpC9WLz5YS3awKo4ppQUgSJdzEcRu/JBUPA+PEcxx+K2xeIbnICUzKk+Go4FIlRypiUJSKYlENKFxSTOQCkmlJUecg5OConvUrQop2OIMjUXHfu9V6e6N7R67B0KxPv0mOPfF/UFeX5XYvZj0vpNwAo1nhppPeGzqWOcXAAb4JcPJceSOvFe9OmB7ZkN8VO2oN48CVrezul1Gs8tpmY42PfGsLN5wb71zjvVmpXd9XKO+6iNerqMjuAiPVVqjybaKDFF9Om5zXiwJuETTUekXSSv8ASA1zW030nBwLCd4IBk9/BdGwGN62lTqC3WMa+OGYAlavsvoSyqwVcY1/XvOZwD3Nhv1WuaNDHDjC2ynTDQGtADQAABoABAA8I8l1wxsceTKZeDlNKSErq4q3V9ouOug5AA/r6oy/WNwA8eXHcUOb8/gETmAyPmdPyCPRPAGmP5Yd5A7/AAWBdgn0jUbShz3nrnZiQHEGA0H6sAETHxWbrYiAJ0dv5kRB8lHUtUaeL3MPcW/q2fFG4qYbGbnNdTdlDiHXbfdnHZ15g20WQc0PbDhPfxUVahOY7y0D4/mAoXAgkguEtbofhu38EVidp9F2uJe0EO1JBjN+IN95a7iej1QO7LByPWENm+49o6HQFb4KxMw51gCL/N9FX6hsttMg3NzMGbm+4rFwjeOdjSKfQV1ctNd5DBcU22zGLF517gs1Q6JYdtPI2m3LmzEcYIdfxWdA9z8cev8AlJrdfPz/AMK6Ld+lSZl90C2g0sBp5fAKjtCreAJ1DQDcl+VzRA3G6u1XwR+P8iqOzmdnrN72jKI0aM0HxBCrMXC3QGeQnQfPxVZ4kDmx3mLtVmINtYifL+ygefd78vnI/MKopipleODoHm0Ob6lwVpVMWyWcxPmySP6SfJTsqyAeIlHDkmrsTkMpnFMSjmRKFxTEoC5EJJDKSDzfRbN1ZUZeAo3Vp7lFSgrtX+n2kDSxbiBIqUgCQJHZeTB3ahcSa9ejfYzsMUNmMqXzYlxrO5AE02AfwtB/iUo3LF7NpVf3lNjjxLRmHc7UeaxdXoxH7qvUYODgKoHcSQ7zJWcJQkq3GLMrPtrr+jNb/wB1v30LR/8AYrOE6PZX56lapVAjKxwa2m1wMh2VupFtVl0pUmGMW55X7JMkmlaYIoXmxTqOq6yLEWa/iPgnDtO75+CBjZ8x8IROFu4z+f8AZHoV6hgCdA7TkQY/3DySxRuw/fzf0FPiGSHD7Tbd4/sVidm7UFR5YXXZWM8mupioP90I3Geqa8r+sH9VC9vwj1ClnuPomce8eqM7VGWyg/YI8gFDh35sndUd/U4D4+qv93p+ijyAGY3Rpu8EalQOFmnvPmSmBuRwDfUuUhZaJi0IOp1M65f6Z5800u1DadQwA2JL3NHeabh4q3NoHCO4WHyOSgxOzTUEFxb2nHsi92wNbCJnep203fWMnjEW5wTJUhsAGnl5/wB4UT2WPnPz4FTVARu+ddfnRDF5tHmqijVd4zeObdR4iR5KLCP7Jb9knyNx8VaxFMlogw4mQeG+/hPmFjKNeKhG4lzf5TY+RARzznS8SmlCShLkcDkoSUznIHORBymUedJBp2E/06Vz++xdJvEMY9/q7KsrR/06Uh7+Nqn8NFjfi8rsBKGVNLtytv8Ap7wg/wDM4nypfoulbPwTKFKnRpiGUmNptH3WgAeNlYJQSmkOShToSVQ6aU0ppQOUxTEppQOoapUhKgrOuq1h6eCdPkWQvrhupF93z3lE0x86hCY3wN40n+2pUeiI8w7N5gxPIg+WoWG2DgclfEGAD1j76SHZS2/4YCy30d5eDmAGUiALkyIPCIB80YwwaSYu6JnlbdopZutQ5PLyypdZzI79PX9UFZkCwM8Jc2fH9VVpYw2zNqMJ3HI/wsTPgqLhM8Dz0+fNCT+Ieo/NQmuJ1YTwMsd6pzU/EOfvD0lUHnnRw8R+iZ08Gnxj8kHWTva7l8yhIj6p/hP/AOT+SAj+D1BQEj7Lh3f2QGqPtOHf/wBwTB3B4PgPyWQnx97+pRdYI7RJ5QfgApTn+76j81E4O5eqsVRdVLSQxrjOk2aO8kyB6rE1uy+xmHMBOkvc8vcY7g224OCzWJZNy6O6B5E6LC4sDM3KIYHAN17TnES69zABudcx4Izl4yjnICUL3IHOUeURchc5BmQlyqCzJIJSQdKKYpJIBKFJJUMmKSSgFIpJIBQpJIGKhqa/PApJKt4ehd7nzzUrR2UkkdlWtZ1kFJ5zG5SSRpZeo8TTBaQQCMpsRISSRWE6N1S5jg4lwDiAHGQANwlWpipAsOAsPJJJQXKlMFkkAm9yLqlhXkzJJ70kkFlpt4IKtJvAeQTJJRja1tLdyCm8mJJ3pJJFSvYI0HyFh9qH9vS/E70aP1SSSsZLLlG5OkjzAQlJJSIZMkkqP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data:image/jpeg;base64,/9j/4AAQSkZJRgABAQAAAQABAAD/2wCEAAkGBhQSERUUEhQUFRQVFRQVFhUUFBQUFBQUFBQVFRcWFRUXHCYeFxkjGRQUHy8gIycpLCwsFR4xNTAqNSYrLCkBCQoKDgwOFw8PFykcHxwpKSkpKSkpKSkpKSkpKSkpKSkpKSkpKSksKSwpKSkpKSkpKSksLCwpKSkpKSkpKSkpKf/AABEIAMIBAwMBIgACEQEDEQH/xAAcAAABBAMBAAAAAAAAAAAAAAACAAEDBAUGBwj/xABGEAABAwIDBAcEBwcCBAcAAAABAAIRAyEEEjEFQVFhBhMicYGRoQcysfAUQlJicsHRIzOCkqLh8QiyFSQl4kNEU1Rzk9L/xAAYAQEBAQEBAAAAAAAAAAAAAAAAAQIDBP/EAB8RAQEAAgMAAwEBAAAAAAAAAAABAhEDITETQVEScf/aAAwDAQACEQMRAD8A61CUIoShdHMMJQihKEEVSmCLrhnS/o2aONcXz1Umo3gcziWtadIBsRyPFdyxFYNF1zD2i9KGVmOoMYHRDnVCbMym+Qak7rrln43h1WjbW6XPeMgMAG8ankB5jxWAqbVd9QgQDf64m5Mn1i6HF18ziYsTNxMfNlXfVeQQdOEAD0C5TGN3Lav1Wbv8bq3Qc5nwmfjwT4SlIWZwzQ5kRfmLHkeHfuPIrWxTw+ZxA13AiQ5p3SfzW07C23i6BinUe0gzlJlr+Ra6QTHK6xOE2fcFpjvmx4Ojd3aLbcBs3OwA+8LifMtdxG8RbfxU/wAGybD9pbXODMUzqybda0HJMx+0Zqy8iRIW8AgiRcG4IuCOIK5BtTZjgMwAtqCYgxe/CLfN830L6VGi9mHrOmjVMUXu1pP/APTcfsm0d5XXHNzsdDIQlSlqEhdGUZCEhSEICEEZahIUpCBzVRHCAhSwgcgAhAVJCBwQAQgIUpQOCgicgIUjghQRkIHBSOQEIIiEJUhCEhBGmRFJBu8JQsXs7pbg6/7nE0Hnh1ga7+V0H0VTFe0HZ9MuDsVTJbYhge+43AsaQfAqbVn1TxGKDf7Ak+i1ep7UsO4fsqdZ4mMxDabTzlxkeSHZXSl2KqOaykGtE9vO2oAQJh1hBgjQ7/FS5GlTpz0iLWimyzjrYiOGtxa91yza+I7Qp8pcb2cbDwFvMre+lLHPxBDhDmsAsSebS0x3H0WsYDYXXViCYM3zDfz+d68+WXbrjixuC6I1MQ0ENyidOOs6aX3aLLO9nT2skCHNEgTE8RG/cfFdS2VsplCkCQxvN5ho5uM6W0Fz5rJ/s2tDjXLxyDOrM7gwN08fFZ3XX+Hnips4tkjxGkcVaweDINwY4EX5+K3zpJsRn0xwYA1rmMq20h0giNwtP8SX/D2MbIA3CfD9Aty7csuqw+xdnBp7UkRIMX744iII3rL5BTcCJAiRG8C8d4uRykKwWAWFoE93Mfr3LFYqu5pDd4MtmNQbiOAcDbg6Fqsxb2nigWk7rA7xB3md1/Xktbc0OZkmDJGkhrwAWn0v3c1lKLxDgfdNgDua4EAHkLjuC1zEtc12+ZyO/E0jKT3iPJ3FSK7N0I20cThGufPWMPVvm5loEE8THqCs8QuZ+yrap+k1qJ0fT60cnsc0H0efJdOK741zqMhAQpSELgqiMhCQjITEIISExCNwQFUAQgIUpCGEERCEhSOCAoIigKlIQOCgiKAhSkKNwQA5AQpCECCNOiToPO9LEyFIcYdxWPwz7LK7D2TUxWIp0KQzPqODQN3MnkBJPILDTevZ10OqbSMvqOp0aRhzhclxghjAbA7yd1t5XasF0dpYWiynREBpdrcuc8Q5zjvP6BWOi/RyngsNTw9MWYLuOr3m7nnmTPdosf0/2s7D4Rxp/vasUKP46ti6PutzO8FnztqTbRBVNfG1KtO7OscxvCGhrQeESFn9k7Ea+rnLIcLGDA8UWxujZpU6bJ0Ak3knvW04TChosvNJu7ejxi9qbLbUALyMtN7DB0ykZST4mfNWBhG0y7KxrT90Q18A7haRv8FPVw2dxa5ssOvCOBViqGtEWtYXkx3arcjX9OfbUpuOKc86FoaO4a+clVzhDkiLgDv7O7yn+VbTjMBmN51sbR/bXTkjw+zp1H6FSMZTbRqgIa1wuWHKeBGoMbgWn+lU8XQa5xF23lrjYt0EE+AE8lsu1dlGm4iOw9pAjiDMD181jf8Ahskdxg7iDcfmlrMxaziaThxHvTyLTJ+KwGJxrpdm1LSCdLiQHDxJ9F0XamEGYNgDMJ85Hj/dc9x1C7hug+bTb0VxqZTTY/ZjiP8AqlL79LEDvBY1/wCS7UQuH+y4f9Sw43tp1/SiAfUjzXciF6cXC+gIQlGUJWkRuCFSEICEAEIHBSIXBBEQhIUjggIVEZCBwUrggIQRuCjIUpUblBGQgcFI4ICEEZQkKQoCEAJJ0yDzPhzdeh/Yj0H+j0fplUfta7f2YIvTokzPe+Ae4DiuSey3ol9OxrRUBNClFStzaD2Wd7nQO4OXqujTsLDwt3COSw2lK0TbNT6VtanR1ZhKfWO/+WqLeTY/mW57QxjaVJ9R5hrGuc48miT8Fzr2d1zUNfE1Pfr1HPPIfVHgIHguPJfp2459t5IgJUzKp1cWFcpGyzK3o1SdyGnQCkKQKoY0QFHUKPEVLLGVcaGm5iVLdLDbQoh7YKwjcCRqFm6tQGL6qnXdC53tqMJtejZpiS0nyP8AgLScbs28nnysR/lb5jKmq1DalU1KjaVIS95ygDeSbJjvaZSfaf2V7KnaFWqJy0qTm8s1VwEeTX+S64sP0V6ONwdDIIL3HNUd9p2nkBYf3WZXtxmp28WXdAQhIRlVsdjWUmOfUc1jGgkucQGgDeSVpBVqgaCXENAEkkwB3krU9pe0rCU8zWONZzSARTEtHGX6aSube0D2kjFPNOgXdUJMm2eB9nXLrquenajxoYHJYuX41J+uq4z2i4rrC6mWNEyRlzBsg7yRvM3t5LauhHTT6Tlo1LVWsJcSbdm0NO8xDjMb/Hg1LbrwbmeG6FnejPTFlDE0qlRhLWu7UaxGt9TMHwWZt0v82PRjggVXY+2qWKpCpReHNJi24iJBG43HmrZC6xxA5AVIUBVERQOCkcgcoIyhIRlAUAEICFIUJCAISTpKg/Zt0MGz8MKZg1HQ+s4b6kWYDvawEjmSTvW90xZVcJQgAK4FzrcaL7YNqdXgRTBvXqNYfwN7bvDstHitY6IbRimGN4Kl7edvtZicPSM9ik55A41HQPRi0TZ3TCowgUmGTxN/IBebklt6ejCyR3hlKGzN1lqNSwXHdm9K8aXszU5bmaDY+7In0XVm1rLM6a6rIuqqJ1dVhiOKrV8UBvWttSLOIxYgytTxuMpvL85kBpgTqY/WEW2tshrTButZwmw6uJl0kA71i3bVmlmt0xZSrMo0y+pRexpm7+pqETlnUtnWdJ8FkMN0i6wHMRbeEWzegzaJBu+o73QNefIb72WPrez/ABbHnJTkPO57IbP2jNlbLkxMpj7VXae3S7ss32EakrcOg3RA0P8AmK4/bOENadaTTrP3z6C3FWOinQZuFIq1SKlfdF2U/wAE6u+95LaSvRx8eu68/Jyb6gUxTpFdnFjtu7Yp4ShUr1TDKbZMak6BrRvcSQAF506b9PK+0HEvOSi0/s6IJhvN3238SfBbx7eduHNQwjTaDWeOZOVk9wzHxXJcTOWLcfgAPIrFrUir1pnwI8wR+aiKPqz+fqibhSRIUaRAJlbo4MxcRqPHh88VVLUGzdB+llXB4huV5bTe4B7dWwbTHKV6J2fjesYHEAHeBpMTIPAi/ivKdLVd/wDZdtw4jDNm7qTereTvLSch/kLbrUrNbso3KRAVtlG4ICjcgKCMoSpHIHKAChKIoXIBSTJINY6H/wCoKk8BmPp9U7TrqYLqZPFzBLm+EjuXWdlbboYmn1mHq06rONNwd5xcHkV4uptldf8AY10ULw6pmcwuDoc0lpAzACCL7pWG/GD9rlc19s1/s0hTpjvbTaT6uctj9nXRBj2tqPFz8CsT032QW7VxLXGS6owjeSHU2EX8T5LqPQ3BhlJgGjRBPE8FnGbrWV1E22tlUqGFqVCAMrHGeECSe+FebSyjKdRGusQCPisb0occTVw2EbpVqh9SN2HoEVKhP4iGsH4lsO1sC9/aplucDR1muHfuOqmeOzjy/m9sBjA4aGCtcrbUeapoPytfPYcHQ2paeyTv5LYR0VxFd4NeqKVMfVouDnu/iIho81O72d4d1dtWo6pUDRalUc0szQW5jDQSYJ5b1xnFlXo+XGNZwPRhpeH1y4tB90G58BcjktqHVUmAtgN1EaR/hZTAbBo0ZyMkne9zqjoGgDnkkDuQO2I0va5xlrTmDIAE7sx3gaxAvqtTisZ+eUtlUD+9fYuENbvayZvzNj3RzWRTlMvRJqaeW3d2Epk5TFaiGhRV6sePz896lKpbSrsDe24NH2iQMvOUo88+1PGGptSuZnIWU+Qy022vzJWuspdYBA1se+L+o9VP0mxfWYmrUJkvqPJPHtGD5QVi8LVIdaefdvuubcZ12z5DDIiQwyRG64PFBiH0mt7BuCBHMO/yEZrl7A0CzRHZEyTzmNFhsRTiZt8UgsvxRduE8Rab698R5KriMMDO4gxBt4+qkoYxoPbuYiW2vuJ5qztXq3ua9v1onvjUcpCm10oPweW+7iul+xjHEOr0xocjtY0Dh+S5xXa7Q34c1u3soxGSvVkkZmtAgSZmfO/qrErt9N8tB4pihwzYY0ckTl1jACEBRlAUAOQFG5AVAJCBykKjcgBJPKdUeYKA9bL1J7KtnClgWNIE684Jt8CvM+waWauwRMHMf4br1Tsh1LA4A1KjgG06Qc9xMe6wDXjoB3rm19ufdIHsxG2ahaZazKwncX02hrv6pHgtzxuNbhMKajzlY3JJ0P7RzWC/e8Lz9s3p/Uw9XrGUqbonKH5zEmZMESVvvQXGYrb+J/5wj6Hhsr3UabclOpVn9mx1yXDVxk6DdKkWt+6FVxWxGIrOjOGMY37tMk2aNwljfJbisXs3o5Sw9V9SlmbnbBZMt1mRNx3c1lFZGb6ZJPKZaQKSSSBkkkxV0GKFOUyBnGNVzr2gY5ha6KpLgWPyBoIAkAHidTqFu21aZc0xOkAAxebuPGBuWCxeEo0qbwQe2HQS49sxAc48J89yxl2uN7edNrAGo7LOuhEEA3Fj5LHhsaroW19lU313SM0U5mCM1UugDlcjwHJaf9AGZ8GYzEE6QDAMczoueOW3WzSXC1eraC6QDcCJn+H9VRxldzz7tu6PQLp/QjoQ2pSZWrDMXCRO5q3NnRXDAR1TfJZvJ23ON5z+jO4Ed6yOE2U9wkgwPJd5xXRfDEXpM78q1vbOxWtacjRv3LPy9tfE5jWZBI+yBE23C3f/AHW8ezDD0hTqvqWJdbX3WgWkWvPotLx+CdncN/5R/b0W19GcFiabGjqnNBIDapIa1rnGZ+9yFpMCy7Y1wymnX9mYnPSa6ZmRPHK4tn0Vkqpsmk1lFlNujAG3sRA3jidfFWiV1jmYoCicUJKoByAonFCUAkoHIpQuUApJkkHAehODD6xkxZrQdILnDf8AwlZv2i+0F+LDcJSeTh6R1gA1nttmMfVF8vHXhGo4fH9XQc1vvVDBI1DAI9ZKqMMCVhssPhnPe1jQXOcQ1rRqXEwAPEr1f0B6JjZ2Cp0LdZ79Vw+tVd73gBDRybzXMfYV0DzP/wCIVh2WyMOD9Z+jqvc24HOeC7iVZEtJMU6YrTMCkkkgZJJMgRTFOgfVA1IHeQE3AkyQdOkHuukgqY82+bn9NFjq+EBhpGcuuQ73TGhed4mDl5WWSxjbdxlC6s2A6RH58OMqWDnPtC2MzBYfr2Ez22gQABUeAJEbrvtuXLG0AGE37VJulzID59Quze0/NV2a5xHZa+m+I7UB8F3Kxdbn4LiuGrwWnc037pM/muNkl6eiS3W3TOiPTANospVaFdoYwRUFIlmUb5FlsmF6U0Kv7twdz0nmqHRjZLn0GtzxT+yBIIPLRbRg9g0GHssaLX7IXG6+nadesLi9qsA7TgO8gLA7Q21RGtVh1sw5jA7tFm9o9G6Vdzg4Ajc3cqg6G5QQBDXWdECRwJ1I5EpJF/xplDDtxGNotY2Gv4wSQDJPlK6O/DmSx5aQ9pGnvXiO/wDRYXYGyGtx7nNjLQo+HWVTAH8uY+K2erSDnCYsQRygGfG5816OOdPLyeiwjbMOpyuY4/ayEgE87H+ZWSgpt8gIA8v0RErq5BJQkpygKBiUBKdxQygZA4okLkDJIUkHmCVsvQHoo7aONp0L9WO3VcPq0mkZr8TIaOblgW4I8guhdAvaBT2VQc2nhutrVHTUquq5QWtnKxrQ0kASTzJWG9vROFwrKTG06bQxjGhrWtEBrWiAByAClXIuj3tzdXxTKdahTp06hyBzXvJY8+6XE2LSbaCJXS3Y2ruDPJx/NLnJ6TC3xkVG6u0auaO9wCxwDqnvvsNw7I8ePihbhGzYA+ErN5Pxv4v1cdtFm45j92/ron+mfdd6fqgZRHCFLkjQR871P6p/EiL6YZsyObnABNXr2kvaPw/qVgdu4+oyoxlNmZ9Q5WC2Unmd0C6s4PoqD2sVUdWcbloJZSaeAa2CfHyUlyy6auOOPdMzaFMuIl1R32RmefITCKo2o6zcO6LXcabR4gun0WZo0GsGVjWtbwaA0eQREq/H+1n5fyKmCoPEl+UEgDK3QRNyYub+isqtjscKYFi5x91o1P6DRV2VKjruHgPm66yaY1cu157oUORs5gGzxDRPnEqhjLNLmlxcDAaLS7UA81Fgcc8tl+QPa4teGEltoI13we61lW5xg23svr8PWw5sXsIYTuOrfIgLhGE2dkxLqVVpaC7I4H/wqnBw4TmE7wRyXop7hUHBw0PA8+S0bpt0T653X0mgV2tAqtMltenGgNgXCJBBkRC554/jtIx3RraT8LGHrWYTFKrPYIOjHOOjhoJ1st72ZjKbwYe1xAvBBIncRuXPMDjntYIAqMAgteZMDcSR2vHxVw7coG1TPRjexrsx5As+C81ldpja2KlXDcSRmBEG0yZbE/7grW19uNawhgzu4CzRzc7Ro9eC1PA7UoUpdSaTMy6oC2BvkuWsdLemXWscyj7sODi2W8oZA5m++CArjKlmvWz9HOkAp1nMe9nV1S57qhETVsBBG4zABsANVujS0XkX3zM9y0joZ0MDWNq1xncWnKxxljWWguH1n6ngAVuPUNYJIECCIAHZNrRpC9WLz5YS3awKo4ppQUgSJdzEcRu/JBUPA+PEcxx+K2xeIbnICUzKk+Go4FIlRypiUJSKYlENKFxSTOQCkmlJUecg5OConvUrQop2OIMjUXHfu9V6e6N7R67B0KxPv0mOPfF/UFeX5XYvZj0vpNwAo1nhppPeGzqWOcXAAb4JcPJceSOvFe9OmB7ZkN8VO2oN48CVrezul1Gs8tpmY42PfGsLN5wb71zjvVmpXd9XKO+6iNerqMjuAiPVVqjybaKDFF9Om5zXiwJuETTUekXSSv8ASA1zW030nBwLCd4IBk9/BdGwGN62lTqC3WMa+OGYAlavsvoSyqwVcY1/XvOZwD3Nhv1WuaNDHDjC2ynTDQGtADQAABoABAA8I8l1wxsceTKZeDlNKSErq4q3V9ouOug5AA/r6oy/WNwA8eXHcUOb8/gETmAyPmdPyCPRPAGmP5Yd5A7/AAWBdgn0jUbShz3nrnZiQHEGA0H6sAETHxWbrYiAJ0dv5kRB8lHUtUaeL3MPcW/q2fFG4qYbGbnNdTdlDiHXbfdnHZ15g20WQc0PbDhPfxUVahOY7y0D4/mAoXAgkguEtbofhu38EVidp9F2uJe0EO1JBjN+IN95a7iej1QO7LByPWENm+49o6HQFb4KxMw51gCL/N9FX6hsttMg3NzMGbm+4rFwjeOdjSKfQV1ctNd5DBcU22zGLF517gs1Q6JYdtPI2m3LmzEcYIdfxWdA9z8cev8AlJrdfPz/AMK6Ld+lSZl90C2g0sBp5fAKjtCreAJ1DQDcl+VzRA3G6u1XwR+P8iqOzmdnrN72jKI0aM0HxBCrMXC3QGeQnQfPxVZ4kDmx3mLtVmINtYifL+ygefd78vnI/MKopipleODoHm0Ob6lwVpVMWyWcxPmySP6SfJTsqyAeIlHDkmrsTkMpnFMSjmRKFxTEoC5EJJDKSDzfRbN1ZUZeAo3Vp7lFSgrtX+n2kDSxbiBIqUgCQJHZeTB3ahcSa9ejfYzsMUNmMqXzYlxrO5AE02AfwtB/iUo3LF7NpVf3lNjjxLRmHc7UeaxdXoxH7qvUYODgKoHcSQ7zJWcJQkq3GLMrPtrr+jNb/wB1v30LR/8AYrOE6PZX56lapVAjKxwa2m1wMh2VupFtVl0pUmGMW55X7JMkmlaYIoXmxTqOq6yLEWa/iPgnDtO75+CBjZ8x8IROFu4z+f8AZHoV6hgCdA7TkQY/3DySxRuw/fzf0FPiGSHD7Tbd4/sVidm7UFR5YXXZWM8mupioP90I3Geqa8r+sH9VC9vwj1ClnuPomce8eqM7VGWyg/YI8gFDh35sndUd/U4D4+qv93p+ijyAGY3Rpu8EalQOFmnvPmSmBuRwDfUuUhZaJi0IOp1M65f6Z5800u1DadQwA2JL3NHeabh4q3NoHCO4WHyOSgxOzTUEFxb2nHsi92wNbCJnep203fWMnjEW5wTJUhsAGnl5/wB4UT2WPnPz4FTVARu+ddfnRDF5tHmqijVd4zeObdR4iR5KLCP7Jb9knyNx8VaxFMlogw4mQeG+/hPmFjKNeKhG4lzf5TY+RARzznS8SmlCShLkcDkoSUznIHORBymUedJBp2E/06Vz++xdJvEMY9/q7KsrR/06Uh7+Nqn8NFjfi8rsBKGVNLtytv8Ap7wg/wDM4nypfoulbPwTKFKnRpiGUmNptH3WgAeNlYJQSmkOShToSVQ6aU0ppQOUxTEppQOoapUhKgrOuq1h6eCdPkWQvrhupF93z3lE0x86hCY3wN40n+2pUeiI8w7N5gxPIg+WoWG2DgclfEGAD1j76SHZS2/4YCy30d5eDmAGUiALkyIPCIB80YwwaSYu6JnlbdopZutQ5PLyypdZzI79PX9UFZkCwM8Jc2fH9VVpYw2zNqMJ3HI/wsTPgqLhM8Dz0+fNCT+Ieo/NQmuJ1YTwMsd6pzU/EOfvD0lUHnnRw8R+iZ08Gnxj8kHWTva7l8yhIj6p/hP/AOT+SAj+D1BQEj7Lh3f2QGqPtOHf/wBwTB3B4PgPyWQnx97+pRdYI7RJ5QfgApTn+76j81E4O5eqsVRdVLSQxrjOk2aO8kyB6rE1uy+xmHMBOkvc8vcY7g224OCzWJZNy6O6B5E6LC4sDM3KIYHAN17TnES69zABudcx4Izl4yjnICUL3IHOUeURchc5BmQlyqCzJIJSQdKKYpJIBKFJJUMmKSSgFIpJIBQpJIGKhqa/PApJKt4ehd7nzzUrR2UkkdlWtZ1kFJ5zG5SSRpZeo8TTBaQQCMpsRISSRWE6N1S5jg4lwDiAHGQANwlWpipAsOAsPJJJQXKlMFkkAm9yLqlhXkzJJ70kkFlpt4IKtJvAeQTJJRja1tLdyCm8mJJ3pJJFSvYI0HyFh9qH9vS/E70aP1SSSsZLLlG5OkjzAQlJJSIZMkkqP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8" name="Picture 12" descr="http://www.s-b-s.su/content/sbs/pics/sections/vospit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971800"/>
            <a:ext cx="3886200" cy="2918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tsum.ru/thumbnails/news/gallery/news/news_images_export_files/iblock/535/01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599354"/>
            <a:ext cx="3048000" cy="225864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990000"/>
                </a:solidFill>
                <a:latin typeface="Bookman Old Style" pitchFamily="18" charset="0"/>
              </a:rPr>
              <a:t>Ситуация №1:</a:t>
            </a:r>
            <a:endParaRPr lang="ru-RU" dirty="0">
              <a:solidFill>
                <a:srgbClr val="990000"/>
              </a:solidFill>
              <a:latin typeface="Bookman Old Style" pitchFamily="18" charset="0"/>
            </a:endParaRPr>
          </a:p>
        </p:txBody>
      </p:sp>
      <p:sp>
        <p:nvSpPr>
          <p:cNvPr id="10242" name="Объект 1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27438"/>
          </a:xfrm>
        </p:spPr>
        <p:txBody>
          <a:bodyPr/>
          <a:lstStyle/>
          <a:p>
            <a:pPr marL="109538" indent="0" algn="ctr">
              <a:buFont typeface="Wingdings 3" pitchFamily="18" charset="2"/>
              <a:buNone/>
            </a:pPr>
            <a:r>
              <a:rPr lang="ru-RU" sz="3600" dirty="0" smtClean="0">
                <a:solidFill>
                  <a:srgbClr val="3333CC"/>
                </a:solidFill>
                <a:latin typeface="Bookman Old Style" pitchFamily="18" charset="0"/>
              </a:rPr>
              <a:t>Маша получила отметку «2» по математике. Пришла из школы и стала просить маму отпустить её гулять. Мама сказала Маше, что гулять она сегодня не пойдет.</a:t>
            </a:r>
          </a:p>
          <a:p>
            <a:pPr marL="109538" indent="0" algn="ctr">
              <a:buFont typeface="Wingdings 3" pitchFamily="18" charset="2"/>
              <a:buNone/>
            </a:pPr>
            <a:r>
              <a:rPr lang="en-US" sz="3600" dirty="0" smtClean="0">
                <a:solidFill>
                  <a:srgbClr val="3333CC"/>
                </a:solidFill>
                <a:latin typeface="Bookman Old Style" pitchFamily="18" charset="0"/>
              </a:rPr>
              <a:t> </a:t>
            </a:r>
            <a:r>
              <a:rPr lang="ru-RU" sz="3600" dirty="0" smtClean="0">
                <a:solidFill>
                  <a:srgbClr val="3333CC"/>
                </a:solidFill>
                <a:latin typeface="Bookman Old Style" pitchFamily="18" charset="0"/>
              </a:rPr>
              <a:t>И Маша обиделась.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oblgazeta.ru/media/cache/cb/ec/cbec004f94ab55614add59652c6e0c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029200"/>
            <a:ext cx="2362200" cy="158911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Ситуация №2: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266" name="Объект 1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160838"/>
          </a:xfrm>
        </p:spPr>
        <p:txBody>
          <a:bodyPr/>
          <a:lstStyle/>
          <a:p>
            <a:pPr marL="109538" indent="0" algn="ctr">
              <a:buFont typeface="Wingdings 3" pitchFamily="18" charset="2"/>
              <a:buNone/>
            </a:pPr>
            <a:r>
              <a:rPr lang="ru-RU" sz="3200" dirty="0" smtClean="0">
                <a:solidFill>
                  <a:srgbClr val="3333CC"/>
                </a:solidFill>
                <a:latin typeface="Bookman Old Style" pitchFamily="18" charset="0"/>
              </a:rPr>
              <a:t>Миша попросил у папы купить наушники для компьютера. Папа сказал, что после празднования Нового года, в семье остались деньги только на продукты. Со следующей зарплаты  они с мамой постараются купить наушники. Миша обиделся и не помог маме вытереть пыль</a:t>
            </a:r>
            <a:r>
              <a:rPr lang="ru-RU" dirty="0" smtClean="0">
                <a:solidFill>
                  <a:srgbClr val="3333CC"/>
                </a:solidFill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Всегда ли правы взрослые?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Взрослые всегда правы, потому что они больше знают.</a:t>
            </a:r>
          </a:p>
          <a:p>
            <a:r>
              <a:rPr lang="ru-RU" dirty="0" smtClean="0">
                <a:solidFill>
                  <a:srgbClr val="3333CC"/>
                </a:solidFill>
              </a:rPr>
              <a:t>Взрослые всегда не правы, потому что они не понимают детей.</a:t>
            </a:r>
          </a:p>
          <a:p>
            <a:r>
              <a:rPr lang="ru-RU" dirty="0" smtClean="0">
                <a:solidFill>
                  <a:srgbClr val="3333CC"/>
                </a:solidFill>
              </a:rPr>
              <a:t>Взрослые не всегда правы, они тоже могут ошибаться.</a:t>
            </a:r>
            <a:endParaRPr lang="ru-RU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990600"/>
            <a:ext cx="8686800" cy="3657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Взрослые и дети нужны друг другу!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Какие слова нарушают тёплые отношения со взрослыми?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333CC"/>
                </a:solidFill>
              </a:rPr>
              <a:t>Взаимопонимание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конфликты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доброта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доверие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ложь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ссоры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лень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приветливость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комфорт</a:t>
            </a:r>
            <a:endParaRPr lang="ru-RU" sz="24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dirty="0" smtClean="0">
                <a:solidFill>
                  <a:srgbClr val="C00000"/>
                </a:solidFill>
              </a:rPr>
              <a:t>Рефлексия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dirty="0" smtClean="0">
                <a:solidFill>
                  <a:srgbClr val="3333CC"/>
                </a:solidFill>
              </a:rPr>
              <a:t>Понравилась беседа</a:t>
            </a:r>
            <a:r>
              <a:rPr lang="ru-RU" sz="2800" dirty="0" smtClean="0">
                <a:solidFill>
                  <a:srgbClr val="3333CC"/>
                </a:solidFill>
              </a:rPr>
              <a:t>…..</a:t>
            </a:r>
          </a:p>
          <a:p>
            <a:endParaRPr lang="ru-RU" sz="2800" dirty="0" smtClean="0">
              <a:solidFill>
                <a:srgbClr val="3333CC"/>
              </a:solidFill>
            </a:endParaRPr>
          </a:p>
          <a:p>
            <a:r>
              <a:rPr lang="ru-RU" dirty="0" smtClean="0">
                <a:solidFill>
                  <a:srgbClr val="3333CC"/>
                </a:solidFill>
              </a:rPr>
              <a:t>Сомневаюсь немного…..</a:t>
            </a:r>
          </a:p>
          <a:p>
            <a:endParaRPr lang="ru-RU" sz="2800" dirty="0" smtClean="0">
              <a:solidFill>
                <a:srgbClr val="3333CC"/>
              </a:solidFill>
            </a:endParaRPr>
          </a:p>
          <a:p>
            <a:r>
              <a:rPr lang="ru-RU" dirty="0" smtClean="0">
                <a:solidFill>
                  <a:srgbClr val="3333CC"/>
                </a:solidFill>
              </a:rPr>
              <a:t>Не понравилось….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1" y="2514601"/>
            <a:ext cx="761999" cy="754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sad-smil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429000"/>
            <a:ext cx="986763" cy="914400"/>
          </a:xfrm>
          <a:prstGeom prst="rect">
            <a:avLst/>
          </a:prstGeom>
        </p:spPr>
      </p:pic>
      <p:pic>
        <p:nvPicPr>
          <p:cNvPr id="4" name="Рисунок 3" descr="x_116857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295400"/>
            <a:ext cx="9144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457200" y="1143000"/>
            <a:ext cx="8229600" cy="3962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2556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Bookman Old Style"/>
              </a:rPr>
              <a:t>спасибо за </a:t>
            </a:r>
            <a:r>
              <a:rPr lang="ru-RU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Bookman Old Style"/>
              </a:rPr>
              <a:t>внимание!</a:t>
            </a:r>
            <a:endParaRPr lang="ru-RU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990000"/>
              </a:solidFill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171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Ситуация №1:</vt:lpstr>
      <vt:lpstr>Ситуация №2:</vt:lpstr>
      <vt:lpstr>Всегда ли правы взрослые?</vt:lpstr>
      <vt:lpstr>Взрослые и дети нужны друг другу!</vt:lpstr>
      <vt:lpstr>Какие слова нарушают тёплые отношения со взрослыми?</vt:lpstr>
      <vt:lpstr>                        Рефлексия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Рада</cp:lastModifiedBy>
  <cp:revision>32</cp:revision>
  <cp:lastPrinted>1601-01-01T00:00:00Z</cp:lastPrinted>
  <dcterms:created xsi:type="dcterms:W3CDTF">1601-01-01T00:00:00Z</dcterms:created>
  <dcterms:modified xsi:type="dcterms:W3CDTF">2016-01-18T19:32:57Z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