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7" r:id="rId3"/>
    <p:sldId id="259" r:id="rId4"/>
    <p:sldId id="260" r:id="rId5"/>
    <p:sldId id="261" r:id="rId6"/>
    <p:sldId id="264" r:id="rId7"/>
    <p:sldId id="265" r:id="rId8"/>
    <p:sldId id="271" r:id="rId9"/>
    <p:sldId id="272" r:id="rId10"/>
    <p:sldId id="267" r:id="rId11"/>
    <p:sldId id="274" r:id="rId12"/>
    <p:sldId id="262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B974F-7125-4882-A602-0466E2F14D02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5338-2DE9-4CDB-B55E-C5C3D6E23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B974F-7125-4882-A602-0466E2F14D02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5338-2DE9-4CDB-B55E-C5C3D6E23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B974F-7125-4882-A602-0466E2F14D02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5338-2DE9-4CDB-B55E-C5C3D6E23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B974F-7125-4882-A602-0466E2F14D02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5338-2DE9-4CDB-B55E-C5C3D6E23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B974F-7125-4882-A602-0466E2F14D02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5338-2DE9-4CDB-B55E-C5C3D6E23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B974F-7125-4882-A602-0466E2F14D02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5338-2DE9-4CDB-B55E-C5C3D6E23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B974F-7125-4882-A602-0466E2F14D02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5338-2DE9-4CDB-B55E-C5C3D6E23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B974F-7125-4882-A602-0466E2F14D02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5338-2DE9-4CDB-B55E-C5C3D6E23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B974F-7125-4882-A602-0466E2F14D02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5338-2DE9-4CDB-B55E-C5C3D6E23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B974F-7125-4882-A602-0466E2F14D02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5338-2DE9-4CDB-B55E-C5C3D6E23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B974F-7125-4882-A602-0466E2F14D02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5338-2DE9-4CDB-B55E-C5C3D6E23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B974F-7125-4882-A602-0466E2F14D02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95338-2DE9-4CDB-B55E-C5C3D6E23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GALINA\Desktop\ВОДА\0_ebe0c_543a1b2b_XL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сточники загрязнения воды 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7216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60000"/>
              </a:lnSpc>
              <a:spcBef>
                <a:spcPts val="0"/>
              </a:spcBef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- речной транспорт;</a:t>
            </a:r>
            <a:br>
              <a:rPr lang="ru-RU" sz="9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- сплав леса по рекам;</a:t>
            </a:r>
            <a:br>
              <a:rPr lang="ru-RU" sz="9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- промышленные бытовые сточные воды;</a:t>
            </a:r>
            <a:br>
              <a:rPr lang="ru-RU" sz="9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- сток с животноводческих комплексов;</a:t>
            </a:r>
            <a:br>
              <a:rPr lang="ru-RU" sz="9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- сток с территорий промышленных площадок, территорий населенных пунктов и сельскохозяйственных полей;</a:t>
            </a:r>
            <a:br>
              <a:rPr lang="ru-RU" sz="9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- ливневая канализация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600" dirty="0" smtClean="0"/>
              <a:t/>
            </a:r>
            <a:br>
              <a:rPr lang="ru-RU" sz="5600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что можем сделать мы?</a:t>
            </a:r>
            <a:b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 descr="C:\Users\GALINA\Desktop\ВОДА\Question_Clip_Art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81374" y="1500174"/>
            <a:ext cx="2762262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929718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елевая программа “Чистая вода”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5043494" cy="4697427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ациональное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использование водных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ресурсов.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беспечение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безопасности гидротехнических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сооружений.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уровня защищённости водных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ресурсов.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C:\Users\GALINA\Desktop\ВОДА\0b134738d9cf4cfef154e309eb00cf3c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357430"/>
            <a:ext cx="3500430" cy="4500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250033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не будет чистой воды, 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 погибнут все реки и пруды. 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Погибнут все народы.. . 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Берегите, люди, воду!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4900" dirty="0"/>
          </a:p>
        </p:txBody>
      </p:sp>
      <p:pic>
        <p:nvPicPr>
          <p:cNvPr id="1027" name="Picture 3" descr="C:\Users\GALINA\Desktop\ВОДА\1259278968_105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357430"/>
            <a:ext cx="6143626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>
              <a:buNone/>
            </a:pPr>
            <a:r>
              <a:rPr lang="ru-RU" sz="4400" dirty="0" smtClean="0"/>
              <a:t>   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«…       у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тебя нет ни вкуса, ни цвета, ни запаха, тобой наслаждаются, не ведая, что ты такое. Нельзя сказать, что ты необходима для жизни: ты – сама жизнь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...»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4000" i="1" dirty="0" err="1" smtClean="0">
                <a:latin typeface="Times New Roman" pitchFamily="18" charset="0"/>
                <a:cs typeface="Times New Roman" pitchFamily="18" charset="0"/>
              </a:rPr>
              <a:t>Антуан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де </a:t>
            </a:r>
            <a:r>
              <a:rPr lang="ru-RU" sz="4000" i="1" dirty="0" err="1" smtClean="0">
                <a:latin typeface="Times New Roman" pitchFamily="18" charset="0"/>
                <a:cs typeface="Times New Roman" pitchFamily="18" charset="0"/>
              </a:rPr>
              <a:t>Сент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4000" i="1" dirty="0" err="1" smtClean="0">
                <a:latin typeface="Times New Roman" pitchFamily="18" charset="0"/>
                <a:cs typeface="Times New Roman" pitchFamily="18" charset="0"/>
              </a:rPr>
              <a:t>Экзюпери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285728"/>
            <a:ext cx="15357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Вода,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Значение воды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Сельское хозяйство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Среда обитания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Бытовые нужды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Электричество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Перевозка грузов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GALINA\Desktop\ВОДА\4136375011ea282345bca971dd7b3cc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2500306"/>
            <a:ext cx="1357322" cy="2071702"/>
          </a:xfrm>
          <a:prstGeom prst="rect">
            <a:avLst/>
          </a:prstGeom>
          <a:noFill/>
        </p:spPr>
      </p:pic>
      <p:pic>
        <p:nvPicPr>
          <p:cNvPr id="8195" name="Picture 3" descr="C:\Users\GALINA\Desktop\ВОДА\bloggOrPage_88379763E-02_5491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785926"/>
            <a:ext cx="1381122" cy="1304922"/>
          </a:xfrm>
          <a:prstGeom prst="rect">
            <a:avLst/>
          </a:prstGeom>
          <a:noFill/>
        </p:spPr>
      </p:pic>
      <p:pic>
        <p:nvPicPr>
          <p:cNvPr id="8196" name="Picture 4" descr="C:\Users\GALINA\Desktop\ВОДА\charlie_washing_hands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2643182"/>
            <a:ext cx="1500198" cy="1690676"/>
          </a:xfrm>
          <a:prstGeom prst="rect">
            <a:avLst/>
          </a:prstGeom>
          <a:noFill/>
        </p:spPr>
      </p:pic>
      <p:pic>
        <p:nvPicPr>
          <p:cNvPr id="8197" name="Picture 5" descr="C:\Users\GALINA\Desktop\ВОДА\5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1" y="4572008"/>
            <a:ext cx="1571636" cy="1666875"/>
          </a:xfrm>
          <a:prstGeom prst="rect">
            <a:avLst/>
          </a:prstGeom>
          <a:noFill/>
        </p:spPr>
      </p:pic>
      <p:pic>
        <p:nvPicPr>
          <p:cNvPr id="8198" name="Picture 6" descr="C:\Users\GALINA\Desktop\ВОДА\attachment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1285860"/>
            <a:ext cx="1333500" cy="1114425"/>
          </a:xfrm>
          <a:prstGeom prst="rect">
            <a:avLst/>
          </a:prstGeom>
          <a:noFill/>
        </p:spPr>
      </p:pic>
      <p:pic>
        <p:nvPicPr>
          <p:cNvPr id="8199" name="Picture 7" descr="C:\Users\GALINA\Desktop\ВОДА\Galleon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86182" y="4500570"/>
            <a:ext cx="1285875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GALINA\Desktop\ВОДА\n1_voda_chelovek-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GALINA\Desktop\561_9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0"/>
            <a:ext cx="621510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357168"/>
          <a:ext cx="8715436" cy="60416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7718"/>
                <a:gridCol w="4357718"/>
              </a:tblGrid>
              <a:tr h="474426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Продукт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Необходимое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количество воды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44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Молоко (1 стакан)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200 л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4426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Апельсиновый сок (1 стакан)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170 л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4426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Чай (1 чашка)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л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4426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Сахар (чайная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ложка)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10.5 л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4426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Рис (100 г)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140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л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4426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Яйцо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куриное (1штука)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135 л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4426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Мясо цыплёнка (150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г)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615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л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4426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Яблочный сок (1 стакан)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190 л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44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Банан (1 штука)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л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44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Апельсин (1 штука)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л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44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Сыр (1 кг)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5000 л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Около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70%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земного шара занимает вода,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но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97 %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вод — солёные,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пресные. Из них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2/3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— во льдах Антарктиды.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Остается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1 %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чистой питьевой воды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51" name="Picture 3" descr="C:\Users\GALINA\Desktop\gale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3214686"/>
            <a:ext cx="3333756" cy="34051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001156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Потребность человечества в воде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В древности – </a:t>
            </a: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12-18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литров</a:t>
            </a:r>
          </a:p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В настоящее время – </a:t>
            </a: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400-600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л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GALINA\Desktop\istochniki-zagriazneniya-vod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230</Words>
  <Application>Microsoft Office PowerPoint</Application>
  <PresentationFormat>Экран (4:3)</PresentationFormat>
  <Paragraphs>47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Значение воды</vt:lpstr>
      <vt:lpstr>Слайд 4</vt:lpstr>
      <vt:lpstr>Слайд 5</vt:lpstr>
      <vt:lpstr>Слайд 6</vt:lpstr>
      <vt:lpstr>Слайд 7</vt:lpstr>
      <vt:lpstr>Потребность человечества в воде </vt:lpstr>
      <vt:lpstr>Слайд 9</vt:lpstr>
      <vt:lpstr>Источники загрязнения воды </vt:lpstr>
      <vt:lpstr>А что можем сделать мы?  </vt:lpstr>
      <vt:lpstr>Целевая программа “Чистая вода”</vt:lpstr>
      <vt:lpstr>Если не будет чистой воды,  То погибнут все реки и пруды.  Погибнут все народы.. .  Берегите, люди, воду!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GALINA</dc:creator>
  <cp:lastModifiedBy>GALINA</cp:lastModifiedBy>
  <cp:revision>40</cp:revision>
  <dcterms:created xsi:type="dcterms:W3CDTF">2014-11-17T18:02:25Z</dcterms:created>
  <dcterms:modified xsi:type="dcterms:W3CDTF">2016-01-27T09:13:33Z</dcterms:modified>
</cp:coreProperties>
</file>