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5" r:id="rId10"/>
    <p:sldId id="266" r:id="rId11"/>
    <p:sldId id="263" r:id="rId12"/>
    <p:sldId id="264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B7DE5-B469-420B-9DFB-02AEB231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6E078-6D51-49AC-9571-3303D988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661AD-77D4-4024-8E03-2960770BD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992E6-E73A-44D6-82FB-EF1A9BA49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3E3B6-2956-464B-B10E-A8CF5356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587B5-A421-481F-835B-FEE7F08889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FAA7E-92A8-4BB4-8EC9-0F6ECB1C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FF5A-DF60-41E6-BEFC-55E9DF99B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B2E93-4E41-4958-A307-B512744D3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F5BFF-B77A-432B-9351-4DC09A7D2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6E3E5-B88B-4BF9-AB28-1D1D5C4AA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64B12D0-1D25-4081-A5DE-2CB63449D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Быть здоровым – быть активным!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Мойдодыр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46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209801"/>
            <a:ext cx="4724400" cy="3200400"/>
          </a:xfrm>
        </p:spPr>
      </p:pic>
      <p:pic>
        <p:nvPicPr>
          <p:cNvPr id="8" name="Содержимое 7" descr="137270_jpg_640x1000_q10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2347051"/>
            <a:ext cx="3962400" cy="30322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Положительные эмоции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welcome-mail-ru-the-internet-based-service-that-hel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Режим дня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9007_html_1c47730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417" y="1600200"/>
            <a:ext cx="659716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Наши помощники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 сохранении здоровья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Физические упражнения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Правильное питание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Личная гигиена 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Положительные эмоции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Режим дня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196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5">
                <a:lumMod val="25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Спасибо за занятие!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  <a:latin typeface="Cassandra" pitchFamily="66" charset="0"/>
              </a:rPr>
              <a:t>Будьте здоровы!</a:t>
            </a:r>
            <a:endParaRPr lang="ru-RU" sz="7200" dirty="0">
              <a:solidFill>
                <a:srgbClr val="FF0000"/>
              </a:solidFill>
              <a:latin typeface="Cassandr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Отгадай кроссворд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219200" y="1437640"/>
          <a:ext cx="6400800" cy="473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591820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FF99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FF99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FF99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FF99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solidFill>
                          <a:srgbClr val="FFFF99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FF99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з</a:t>
                      </a:r>
                      <a:endParaRPr lang="ru-RU" sz="2800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у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б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ы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в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з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д</a:t>
                      </a:r>
                      <a:endParaRPr lang="ru-RU" sz="28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у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х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п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д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у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к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г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р</a:t>
                      </a:r>
                      <a:endParaRPr lang="ru-RU" sz="28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п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п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п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endParaRPr lang="ru-RU" sz="28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с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т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у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д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з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к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л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в</a:t>
                      </a:r>
                      <a:endParaRPr lang="ru-RU" sz="28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н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е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б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л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ь</a:t>
                      </a:r>
                      <a:endParaRPr lang="ru-RU" sz="28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н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ц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algn="ctr"/>
                      <a:endParaRPr lang="ru-RU" sz="2800" b="1" baseline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е</a:t>
                      </a:r>
                      <a:endParaRPr lang="ru-RU" sz="28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ж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м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равила </a:t>
            </a:r>
            <a:r>
              <a:rPr lang="ru-RU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работы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219200" y="1600200"/>
            <a:ext cx="6781800" cy="4724400"/>
          </a:xfrm>
          <a:prstGeom prst="rect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Работать активно!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0070C0"/>
                </a:solidFill>
                <a:latin typeface="Arial" charset="0"/>
              </a:rPr>
              <a:t>Вежливо и доброжелательно общаться с товарищами!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Радоваться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не только за свои успехи, но и за успехи партнёров.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aseline="0" dirty="0" smtClean="0">
                <a:solidFill>
                  <a:srgbClr val="C00000"/>
                </a:solidFill>
                <a:latin typeface="Arial" charset="0"/>
              </a:rPr>
              <a:t>Вести</a:t>
            </a:r>
            <a:r>
              <a:rPr lang="ru-RU" sz="3600" dirty="0" smtClean="0">
                <a:solidFill>
                  <a:srgbClr val="C00000"/>
                </a:solidFill>
                <a:latin typeface="Arial" charset="0"/>
              </a:rPr>
              <a:t> диалог тихими голосами.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Наши помощники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 сохранении здоровья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Физические упражнения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Правильное питание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Личная гигиена 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Положительные эмоции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Режим дня</a:t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Физические упражнения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физнагрузки при С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1886744"/>
            <a:ext cx="2857500" cy="395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Правильное питание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ad887569992619a51357ba1a6ae1ea3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4596" y="1600200"/>
            <a:ext cx="681480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Овощное блюдо для обеда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/>
          <a:p>
            <a:r>
              <a:rPr lang="ru-RU" b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Салат «Витаминный»</a:t>
            </a:r>
            <a:endParaRPr lang="ru-RU" dirty="0">
              <a:solidFill>
                <a:srgbClr val="008000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Нам понадобится: </a:t>
            </a:r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капуста, морковь, свёкла, яблоки, изюм, зелёный лук, лимон, соль, майонез.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Способ приготовления:</a:t>
            </a:r>
            <a:endParaRPr lang="ru-RU" sz="18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Капусту нашинковать, перетереть с солью. Добавить морковь, свёклу, яблоки, натёртые на тёрке, и изюм. Заправить майонезом, украсить лимоном и зелёным луком.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12" name="Содержимое 11" descr="http://cs412422.vk.me/v412422986/18f3/O28kEsZLq5Y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28600"/>
            <a:ext cx="2297069" cy="35369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3" name="Рисунок 12" descr="http://img.cookorama.net/uploads/images/00/08/19/2013/04/23/3c067c_siz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038600"/>
            <a:ext cx="42672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Личная гигиена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ed6a47271e5fab73519737c40ad2e2bf_full.jpg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Предметы личной гигиены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1512_gigiena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1" y="1338186"/>
            <a:ext cx="7848600" cy="52150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183</Words>
  <Application>Microsoft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Быть здоровым – быть активным!</vt:lpstr>
      <vt:lpstr>Отгадай кроссворд</vt:lpstr>
      <vt:lpstr>Правила работы </vt:lpstr>
      <vt:lpstr>Наши помощники  в сохранении здоровья</vt:lpstr>
      <vt:lpstr>Физические упражнения</vt:lpstr>
      <vt:lpstr>Правильное питание</vt:lpstr>
      <vt:lpstr>Овощное блюдо для обеда</vt:lpstr>
      <vt:lpstr>Личная гигиена</vt:lpstr>
      <vt:lpstr>Предметы личной гигиены</vt:lpstr>
      <vt:lpstr>Мойдодыр</vt:lpstr>
      <vt:lpstr>Положительные эмоции</vt:lpstr>
      <vt:lpstr>Режим дня</vt:lpstr>
      <vt:lpstr>Наши помощники  в сохранении здоровья</vt:lpstr>
      <vt:lpstr>Спасибо за занятие! 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</dc:creator>
  <cp:lastModifiedBy>Светлана</cp:lastModifiedBy>
  <cp:revision>18</cp:revision>
  <cp:lastPrinted>1601-01-01T00:00:00Z</cp:lastPrinted>
  <dcterms:created xsi:type="dcterms:W3CDTF">1601-01-01T00:00:00Z</dcterms:created>
  <dcterms:modified xsi:type="dcterms:W3CDTF">2013-12-02T11:48:42Z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