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5" r:id="rId10"/>
    <p:sldId id="266" r:id="rId11"/>
    <p:sldId id="263" r:id="rId12"/>
    <p:sldId id="264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B7DE5-B469-420B-9DFB-02AEB2319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6E078-6D51-49AC-9571-3303D988C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661AD-77D4-4024-8E03-2960770BDE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992E6-E73A-44D6-82FB-EF1A9BA498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3E3B6-2956-464B-B10E-A8CF5356B0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587B5-A421-481F-835B-FEE7F08889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FAA7E-92A8-4BB4-8EC9-0F6ECB1C5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DFF5A-DF60-41E6-BEFC-55E9DF99B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B2E93-4E41-4958-A307-B512744D3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F5BFF-B77A-432B-9351-4DC09A7D26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6E3E5-B88B-4BF9-AB28-1D1D5C4AA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64B12D0-1D25-4081-A5DE-2CB63449DC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Быть здоровым – быть активным!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Мойдодыр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Содержимое 6" descr="46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209801"/>
            <a:ext cx="4724400" cy="3200400"/>
          </a:xfrm>
        </p:spPr>
      </p:pic>
      <p:pic>
        <p:nvPicPr>
          <p:cNvPr id="8" name="Содержимое 7" descr="137270_jpg_640x1000_q10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24400" y="2347051"/>
            <a:ext cx="3962400" cy="30322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Положительные эмоции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welcome-mail-ru-the-internet-based-service-that-help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Режим дня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29007_html_1c47730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3417" y="1600200"/>
            <a:ext cx="659716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Наши помощники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в сохранении здоровья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Физические упражнения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Правильное питание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Личная гигиена 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Положительные эмоции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Режим дня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419600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accent5">
                <a:lumMod val="25000"/>
              </a:schemeClr>
            </a:solidFill>
          </a:ln>
        </p:spPr>
        <p:txBody>
          <a:bodyPr/>
          <a:lstStyle/>
          <a:p>
            <a:r>
              <a:rPr lang="ru-RU" dirty="0" smtClean="0">
                <a:solidFill>
                  <a:srgbClr val="0000FF"/>
                </a:solidFill>
              </a:rPr>
              <a:t>Спасибо за занятие!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sz="7200" dirty="0" smtClean="0">
                <a:solidFill>
                  <a:srgbClr val="FF0000"/>
                </a:solidFill>
                <a:latin typeface="Cassandra" pitchFamily="66" charset="0"/>
              </a:rPr>
              <a:t>Будьте здоровы!</a:t>
            </a:r>
            <a:endParaRPr lang="ru-RU" sz="7200" dirty="0">
              <a:solidFill>
                <a:srgbClr val="FF0000"/>
              </a:solidFill>
              <a:latin typeface="Cassandr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Отгадай кроссворд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219200" y="1437640"/>
          <a:ext cx="6400800" cy="473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591820"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FF99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FF99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FF99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FF99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800">
                        <a:solidFill>
                          <a:srgbClr val="FFFF99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FFFF99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з</a:t>
                      </a:r>
                      <a:endParaRPr lang="ru-RU" sz="2800" baseline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у</a:t>
                      </a:r>
                      <a:endParaRPr lang="ru-RU" sz="28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б</a:t>
                      </a:r>
                      <a:endParaRPr lang="ru-RU" sz="28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ы</a:t>
                      </a:r>
                      <a:endParaRPr lang="ru-RU" sz="28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91820"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в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о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з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д</a:t>
                      </a:r>
                      <a:endParaRPr lang="ru-RU" sz="2800" b="1" baseline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у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х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91820"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п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р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о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д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у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к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т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ы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91820"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г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р</a:t>
                      </a:r>
                      <a:endParaRPr lang="ru-RU" sz="2800" b="1" baseline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и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п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п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91820">
                <a:tc>
                  <a:txBody>
                    <a:bodyPr/>
                    <a:lstStyle/>
                    <a:p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п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р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о</a:t>
                      </a:r>
                      <a:endParaRPr lang="ru-RU" sz="2800" b="1" baseline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с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т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у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д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а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91820"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з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а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к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а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л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и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в</a:t>
                      </a:r>
                      <a:endParaRPr lang="ru-RU" sz="2800" b="1" baseline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а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н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и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е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91820"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б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о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л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ь</a:t>
                      </a:r>
                      <a:endParaRPr lang="ru-RU" sz="2800" b="1" baseline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н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и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ц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а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91820">
                <a:tc>
                  <a:txBody>
                    <a:bodyPr/>
                    <a:lstStyle/>
                    <a:p>
                      <a:pPr algn="ctr"/>
                      <a:endParaRPr lang="ru-RU" sz="2800" b="1" baseline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р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е</a:t>
                      </a:r>
                      <a:endParaRPr lang="ru-RU" sz="2800" b="1" baseline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ж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и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м</a:t>
                      </a:r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</a:t>
            </a:r>
            <a:r>
              <a:rPr lang="ru-RU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равила </a:t>
            </a:r>
            <a:r>
              <a:rPr lang="ru-RU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работы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219200" y="1600200"/>
            <a:ext cx="6781800" cy="4724400"/>
          </a:xfrm>
          <a:prstGeom prst="rect">
            <a:avLst/>
          </a:prstGeom>
          <a:ln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Работать активно!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0070C0"/>
                </a:solidFill>
                <a:latin typeface="Arial" charset="0"/>
              </a:rPr>
              <a:t>Вежливо и доброжелательно общаться с товарищами!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Радоваться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 не только за свои успехи, но и за успехи партнёров.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aseline="0" dirty="0" smtClean="0">
                <a:solidFill>
                  <a:srgbClr val="C00000"/>
                </a:solidFill>
                <a:latin typeface="Arial" charset="0"/>
              </a:rPr>
              <a:t>Вести</a:t>
            </a:r>
            <a:r>
              <a:rPr lang="ru-RU" sz="3600" dirty="0" smtClean="0">
                <a:solidFill>
                  <a:srgbClr val="C00000"/>
                </a:solidFill>
                <a:latin typeface="Arial" charset="0"/>
              </a:rPr>
              <a:t> диалог тихими голосами.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Наши помощники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в сохранении здоровья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rgbClr val="0070C0"/>
            </a:solidFill>
          </a:ln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Физические упражнения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Правильное питание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Личная гигиена 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Положительные эмоции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Режим дня</a:t>
            </a:r>
            <a:b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Физические упражнения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6" name="Содержимое 5" descr="физнагрузки при СД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50" y="1886744"/>
            <a:ext cx="2857500" cy="3952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Правильное питание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ad887569992619a51357ba1a6ae1ea3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4596" y="1600200"/>
            <a:ext cx="681480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Овощное блюдо для обеда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89500"/>
          </a:xfrm>
        </p:spPr>
        <p:txBody>
          <a:bodyPr/>
          <a:lstStyle/>
          <a:p>
            <a:r>
              <a:rPr lang="ru-RU" b="1" dirty="0">
                <a:solidFill>
                  <a:srgbClr val="008000"/>
                </a:solidFill>
                <a:latin typeface="+mn-lt"/>
                <a:ea typeface="+mn-ea"/>
                <a:cs typeface="+mn-cs"/>
              </a:rPr>
              <a:t>Салат «Витаминный»</a:t>
            </a:r>
            <a:endParaRPr lang="ru-RU" dirty="0">
              <a:solidFill>
                <a:srgbClr val="008000"/>
              </a:solidFill>
              <a:latin typeface="+mn-lt"/>
              <a:ea typeface="+mn-ea"/>
              <a:cs typeface="+mn-cs"/>
            </a:endParaRPr>
          </a:p>
          <a:p>
            <a:r>
              <a:rPr lang="ru-RU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Нам понадобится: </a:t>
            </a:r>
            <a:r>
              <a:rPr lang="ru-RU" sz="1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капуста, морковь, свёкла, яблоки, изюм, зелёный лук, лимон, соль, майонез.</a:t>
            </a: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Способ приготовления:</a:t>
            </a:r>
            <a:endParaRPr lang="ru-RU" sz="18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Капусту нашинковать, перетереть с солью. Добавить морковь, свёклу, яблоки, натёртые на тёрке, и изюм. Заправить майонезом, украсить лимоном и зелёным луком.</a:t>
            </a: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pic>
        <p:nvPicPr>
          <p:cNvPr id="12" name="Содержимое 11" descr="http://cs412422.vk.me/v412422986/18f3/O28kEsZLq5Y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28600"/>
            <a:ext cx="2297069" cy="35369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13" name="Рисунок 12" descr="http://img.cookorama.net/uploads/images/00/08/19/2013/04/23/3c067c_siz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038600"/>
            <a:ext cx="42672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Личная гигиена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ed6a47271e5fab73519737c40ad2e2bf_full.jpg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Предметы личной гигиены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6" name="Содержимое 5" descr="1512_gigiena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1" y="1338186"/>
            <a:ext cx="7848600" cy="52150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183</Words>
  <Application>Microsoft PowerPoint</Application>
  <PresentationFormat>Экран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Быть здоровым – быть активным!</vt:lpstr>
      <vt:lpstr>Отгадай кроссворд</vt:lpstr>
      <vt:lpstr>Правила работы </vt:lpstr>
      <vt:lpstr>Наши помощники  в сохранении здоровья</vt:lpstr>
      <vt:lpstr>Физические упражнения</vt:lpstr>
      <vt:lpstr>Правильное питание</vt:lpstr>
      <vt:lpstr>Овощное блюдо для обеда</vt:lpstr>
      <vt:lpstr>Личная гигиена</vt:lpstr>
      <vt:lpstr>Предметы личной гигиены</vt:lpstr>
      <vt:lpstr>Мойдодыр</vt:lpstr>
      <vt:lpstr>Положительные эмоции</vt:lpstr>
      <vt:lpstr>Режим дня</vt:lpstr>
      <vt:lpstr>Наши помощники  в сохранении здоровья</vt:lpstr>
      <vt:lpstr>Спасибо за занятие! Будьте здоровы!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Светлана</dc:creator>
  <cp:lastModifiedBy>Светлана</cp:lastModifiedBy>
  <cp:revision>18</cp:revision>
  <cp:lastPrinted>1601-01-01T00:00:00Z</cp:lastPrinted>
  <dcterms:created xsi:type="dcterms:W3CDTF">1601-01-01T00:00:00Z</dcterms:created>
  <dcterms:modified xsi:type="dcterms:W3CDTF">2013-12-02T11:48:42Z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