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6" r:id="rId3"/>
    <p:sldId id="261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9EAD"/>
    <a:srgbClr val="BEBED4"/>
    <a:srgbClr val="235C67"/>
    <a:srgbClr val="33CC33"/>
    <a:srgbClr val="FFFF99"/>
    <a:srgbClr val="B8312E"/>
    <a:srgbClr val="8C3FC5"/>
    <a:srgbClr val="BD561D"/>
    <a:srgbClr val="B2FB3B"/>
    <a:srgbClr val="1652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C2A62-4ADE-470B-BD3A-9F9BE655390E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1ABB2-9490-4747-BAF5-E670BECF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F5A4C-C35D-48FC-AFA2-3D5E0435A39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AD6AC-1F12-4D47-AFD2-3BE039528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8B06-AB64-4AFF-BAFC-C3DC5F241E71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C51-A0E6-4CEA-A49B-99580A728B0B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DBE3-9431-4FAB-9FD6-F674A978B28D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2672-5ABC-4991-9FF7-616C8D7A8895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0099-2DEB-43EF-B5AC-B56BA33D5879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E99-BCC3-419F-A830-494DBB8AAF77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E89D-4388-4118-A67B-F468666F6456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6FB5-30D0-4BAD-926F-66238A6D2466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24B-59DE-4D3D-90A0-7F7086E871DF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8FB-0D30-45B2-80D4-D613281650C5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B6E5-FB73-4604-AB91-195A64AB14FD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3046-FC31-4761-846A-89B26A342A06}" type="datetime1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001-001-Russkaja-literatura-XIX-veka.jpg"/>
          <p:cNvPicPr>
            <a:picLocks noChangeAspect="1"/>
          </p:cNvPicPr>
          <p:nvPr/>
        </p:nvPicPr>
        <p:blipFill>
          <a:blip r:embed="rId3"/>
          <a:srcRect l="16406" t="17611" r="8863" b="18750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rgbClr val="B8312E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в шутку и всерьез</a:t>
            </a:r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-142900"/>
            <a:ext cx="9144000" cy="1285860"/>
          </a:xfrm>
          <a:prstGeom prst="frame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214554"/>
            <a:ext cx="7072362" cy="3571900"/>
          </a:xfrm>
        </p:spPr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 проекта:</a:t>
            </a: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выполнить задания;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собрать занимательный материал;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придумать  задания, для  которых понабиться знание русского языка;</a:t>
            </a:r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7</a:t>
            </a: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Сколько раз в этом диалоге встречается звук «</a:t>
            </a:r>
            <a:r>
              <a:rPr kumimoji="0" lang="ru-RU" sz="3200" i="0" u="none" strike="noStrike" kern="120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ш</a:t>
            </a: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»?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idx="1"/>
          </p:nvPr>
        </p:nvSpPr>
        <p:spPr>
          <a:xfrm>
            <a:off x="1285852" y="3071810"/>
            <a:ext cx="7543824" cy="34718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лесной опушке встретились еж и лиса:</a:t>
            </a:r>
          </a:p>
          <a:p>
            <a:pPr>
              <a:buNone/>
            </a:pPr>
            <a:r>
              <a:rPr lang="ru-RU" dirty="0" smtClean="0"/>
              <a:t>          -Ты скажи мне, милый еж,</a:t>
            </a:r>
          </a:p>
          <a:p>
            <a:pPr>
              <a:buNone/>
            </a:pPr>
            <a:r>
              <a:rPr lang="ru-RU" dirty="0" smtClean="0"/>
              <a:t>         Чем </a:t>
            </a:r>
            <a:r>
              <a:rPr lang="ru-RU" dirty="0" err="1" smtClean="0"/>
              <a:t>ежиный</a:t>
            </a:r>
            <a:r>
              <a:rPr lang="ru-RU" dirty="0" smtClean="0"/>
              <a:t> мех хорош?</a:t>
            </a:r>
          </a:p>
          <a:p>
            <a:pPr>
              <a:buNone/>
            </a:pPr>
            <a:r>
              <a:rPr lang="ru-RU" dirty="0" smtClean="0"/>
              <a:t>         -Тем он, лисонька, хорош,</a:t>
            </a:r>
          </a:p>
          <a:p>
            <a:pPr>
              <a:buNone/>
            </a:pPr>
            <a:r>
              <a:rPr lang="ru-RU" dirty="0" smtClean="0"/>
              <a:t>          Что зубами не возьмешь!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8</a:t>
            </a: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Соедини предложения</a:t>
            </a:r>
            <a:r>
              <a:rPr kumimoji="0" lang="ru-RU" sz="3200" i="0" u="none" strike="noStrike" kern="1200" normalizeH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с совпадающими по значению словами и выражениями:</a:t>
            </a:r>
            <a:endParaRPr kumimoji="0" lang="ru-RU" sz="32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idx="1"/>
          </p:nvPr>
        </p:nvSpPr>
        <p:spPr>
          <a:xfrm>
            <a:off x="1285852" y="3071810"/>
            <a:ext cx="4429156" cy="347187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Глаза на лоб лезут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Глаза слипаются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Хоть глаз выколи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 мгновенье ока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 успел глазом моргнуть</a:t>
            </a:r>
            <a:endParaRPr lang="ru-RU" sz="2800" dirty="0"/>
          </a:p>
        </p:txBody>
      </p:sp>
      <p:sp>
        <p:nvSpPr>
          <p:cNvPr id="8" name="Содержимое 23"/>
          <p:cNvSpPr txBox="1">
            <a:spLocks/>
          </p:cNvSpPr>
          <p:nvPr/>
        </p:nvSpPr>
        <p:spPr>
          <a:xfrm>
            <a:off x="5000564" y="3071810"/>
            <a:ext cx="4143436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Очень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быстро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ru-RU" sz="2800" baseline="0" dirty="0" smtClean="0"/>
              <a:t>Очень</a:t>
            </a:r>
            <a:r>
              <a:rPr lang="ru-RU" sz="2800" dirty="0" smtClean="0"/>
              <a:t> темно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Сильно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удивляться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ru-RU" sz="2800" baseline="0" dirty="0" smtClean="0"/>
              <a:t>Быстро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ru-RU" sz="2800" dirty="0" smtClean="0"/>
              <a:t>Сильно </a:t>
            </a:r>
            <a:r>
              <a:rPr lang="ru-RU" sz="2800" dirty="0" err="1" smtClean="0"/>
              <a:t>хочеться</a:t>
            </a:r>
            <a:r>
              <a:rPr lang="ru-RU" sz="2800" dirty="0" smtClean="0"/>
              <a:t> спать</a:t>
            </a:r>
            <a:endParaRPr lang="ru-RU" sz="2800" baseline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 descr="0001-001-Russkaja-literatura-XIX-veka.jpg"/>
          <p:cNvPicPr>
            <a:picLocks noChangeAspect="1"/>
          </p:cNvPicPr>
          <p:nvPr/>
        </p:nvPicPr>
        <p:blipFill>
          <a:blip r:embed="rId3"/>
          <a:srcRect l="16406" t="17611" r="8863" b="18750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357422" y="1428736"/>
            <a:ext cx="1857388" cy="857256"/>
          </a:xfrm>
          <a:prstGeom prst="roundRect">
            <a:avLst/>
          </a:prstGeom>
          <a:solidFill>
            <a:srgbClr val="BEBED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B8312E"/>
                </a:solidFill>
              </a:rPr>
              <a:t>Антонимы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B8312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43042" y="4357694"/>
            <a:ext cx="2214578" cy="857256"/>
          </a:xfrm>
          <a:prstGeom prst="roundRect">
            <a:avLst/>
          </a:prstGeom>
          <a:solidFill>
            <a:srgbClr val="BEBED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235C67"/>
                </a:solidFill>
              </a:rPr>
              <a:t>Ребусы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235C67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14810" y="4357694"/>
            <a:ext cx="1928826" cy="857256"/>
          </a:xfrm>
          <a:prstGeom prst="roundRect">
            <a:avLst/>
          </a:prstGeom>
          <a:solidFill>
            <a:srgbClr val="BEBED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235C67"/>
                </a:solidFill>
              </a:rPr>
              <a:t>Анаграммы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235C67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388" y="4357694"/>
            <a:ext cx="2143140" cy="857256"/>
          </a:xfrm>
          <a:prstGeom prst="roundRect">
            <a:avLst/>
          </a:prstGeom>
          <a:solidFill>
            <a:srgbClr val="BEBED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235C67"/>
                </a:solidFill>
              </a:rPr>
              <a:t>Занимательные задачи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235C67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1428736"/>
            <a:ext cx="1919302" cy="866780"/>
          </a:xfrm>
          <a:prstGeom prst="roundRect">
            <a:avLst/>
          </a:prstGeom>
          <a:solidFill>
            <a:srgbClr val="BEBED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235C67"/>
                </a:solidFill>
              </a:rPr>
              <a:t>Загадки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235C67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29058" y="2643182"/>
            <a:ext cx="2428892" cy="1214446"/>
          </a:xfrm>
          <a:prstGeom prst="roundRect">
            <a:avLst>
              <a:gd name="adj" fmla="val 17981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ИСПОЛЬЗУЕМ</a:t>
            </a:r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786182" y="2285992"/>
            <a:ext cx="71438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5786446" y="2285992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500430" y="3857628"/>
            <a:ext cx="92869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3" idx="2"/>
            <a:endCxn id="10" idx="0"/>
          </p:cNvCxnSpPr>
          <p:nvPr/>
        </p:nvCxnSpPr>
        <p:spPr>
          <a:xfrm rot="16200000" flipH="1">
            <a:off x="4911330" y="4089801"/>
            <a:ext cx="50006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00760" y="3857628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1</a:t>
            </a: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2500298" y="2857496"/>
            <a:ext cx="5857916" cy="3571900"/>
          </a:xfrm>
        </p:spPr>
        <p:txBody>
          <a:bodyPr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sz="4200" dirty="0" smtClean="0"/>
              <a:t>она</a:t>
            </a:r>
          </a:p>
          <a:p>
            <a:pPr algn="ctr">
              <a:buNone/>
            </a:pPr>
            <a:r>
              <a:rPr lang="ru-RU" sz="4200" dirty="0" smtClean="0"/>
              <a:t> паук </a:t>
            </a:r>
          </a:p>
          <a:p>
            <a:pPr algn="ctr">
              <a:buNone/>
            </a:pPr>
            <a:r>
              <a:rPr lang="ru-RU" sz="4200" dirty="0" smtClean="0"/>
              <a:t>ягода</a:t>
            </a:r>
          </a:p>
          <a:p>
            <a:pPr algn="ctr">
              <a:buNone/>
            </a:pPr>
            <a:r>
              <a:rPr lang="ru-RU" sz="4200" dirty="0" smtClean="0"/>
              <a:t> стриж </a:t>
            </a:r>
          </a:p>
          <a:p>
            <a:pPr algn="ctr">
              <a:buNone/>
            </a:pPr>
            <a:r>
              <a:rPr lang="ru-RU" sz="4200" dirty="0" smtClean="0"/>
              <a:t>мандарин</a:t>
            </a:r>
            <a:endParaRPr lang="ru-RU" sz="4200" dirty="0" smtClean="0"/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Расположите слова по степени увеличения в них согласных звуков.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Паук, она, мандарин, ягода, стриж.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2</a:t>
            </a: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2500298" y="2857496"/>
            <a:ext cx="5857916" cy="3571900"/>
          </a:xfrm>
        </p:spPr>
        <p:txBody>
          <a:bodyPr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sz="4200" dirty="0" smtClean="0"/>
              <a:t>Звук </a:t>
            </a:r>
            <a:r>
              <a:rPr lang="ru-RU" sz="4200" b="1" dirty="0" smtClean="0">
                <a:solidFill>
                  <a:srgbClr val="FF0000"/>
                </a:solidFill>
              </a:rPr>
              <a:t>«Й»</a:t>
            </a:r>
          </a:p>
          <a:p>
            <a:pPr algn="ctr">
              <a:buNone/>
            </a:pPr>
            <a:r>
              <a:rPr lang="ru-RU" sz="4200" dirty="0" smtClean="0"/>
              <a:t> клей </a:t>
            </a:r>
            <a:r>
              <a:rPr lang="en-US" sz="4200" dirty="0" smtClean="0"/>
              <a:t>[</a:t>
            </a:r>
            <a:r>
              <a:rPr lang="ru-RU" sz="4200" dirty="0" err="1" smtClean="0"/>
              <a:t>кл</a:t>
            </a:r>
            <a:r>
              <a:rPr lang="en-US" sz="4200" dirty="0" smtClean="0"/>
              <a:t>’</a:t>
            </a:r>
            <a:r>
              <a:rPr lang="ru-RU" sz="4200" dirty="0" smtClean="0"/>
              <a:t>э</a:t>
            </a:r>
            <a:r>
              <a:rPr lang="ru-RU" sz="4200" dirty="0" smtClean="0">
                <a:solidFill>
                  <a:srgbClr val="FF0000"/>
                </a:solidFill>
              </a:rPr>
              <a:t>й</a:t>
            </a:r>
            <a:r>
              <a:rPr lang="en-US" sz="4200" dirty="0" smtClean="0">
                <a:solidFill>
                  <a:srgbClr val="FF0000"/>
                </a:solidFill>
              </a:rPr>
              <a:t>’</a:t>
            </a:r>
            <a:r>
              <a:rPr lang="en-US" sz="4200" dirty="0" smtClean="0"/>
              <a:t>]</a:t>
            </a:r>
            <a:endParaRPr lang="ru-RU" sz="4200" dirty="0" smtClean="0"/>
          </a:p>
          <a:p>
            <a:pPr algn="ctr">
              <a:buNone/>
            </a:pPr>
            <a:r>
              <a:rPr lang="ru-RU" sz="4200" dirty="0" smtClean="0"/>
              <a:t>ю</a:t>
            </a:r>
            <a:r>
              <a:rPr lang="ru-RU" sz="4200" dirty="0" smtClean="0"/>
              <a:t>ла </a:t>
            </a:r>
            <a:r>
              <a:rPr lang="en-US" sz="4200" dirty="0" smtClean="0"/>
              <a:t>[</a:t>
            </a:r>
            <a:r>
              <a:rPr lang="ru-RU" sz="4200" dirty="0" err="1" smtClean="0">
                <a:solidFill>
                  <a:srgbClr val="FF0000"/>
                </a:solidFill>
              </a:rPr>
              <a:t>й</a:t>
            </a:r>
            <a:r>
              <a:rPr lang="en-US" sz="4200" dirty="0" smtClean="0">
                <a:solidFill>
                  <a:srgbClr val="FF0000"/>
                </a:solidFill>
              </a:rPr>
              <a:t>’</a:t>
            </a:r>
            <a:r>
              <a:rPr lang="ru-RU" sz="4200" dirty="0" err="1" smtClean="0"/>
              <a:t>ула</a:t>
            </a:r>
            <a:r>
              <a:rPr lang="en-US" sz="4200" dirty="0" smtClean="0"/>
              <a:t>]</a:t>
            </a:r>
            <a:endParaRPr lang="ru-RU" sz="4200" dirty="0" smtClean="0"/>
          </a:p>
          <a:p>
            <a:pPr algn="ctr">
              <a:buNone/>
            </a:pPr>
            <a:r>
              <a:rPr lang="ru-RU" sz="4200" dirty="0" smtClean="0"/>
              <a:t> лейка</a:t>
            </a:r>
            <a:r>
              <a:rPr lang="en-US" sz="4200" dirty="0" smtClean="0"/>
              <a:t> [</a:t>
            </a:r>
            <a:r>
              <a:rPr lang="ru-RU" sz="4200" dirty="0" smtClean="0"/>
              <a:t>л</a:t>
            </a:r>
            <a:r>
              <a:rPr lang="en-US" sz="4200" dirty="0" smtClean="0"/>
              <a:t>’</a:t>
            </a:r>
            <a:r>
              <a:rPr lang="ru-RU" sz="4200" dirty="0" smtClean="0"/>
              <a:t>э</a:t>
            </a:r>
            <a:r>
              <a:rPr lang="ru-RU" sz="4200" dirty="0" smtClean="0">
                <a:solidFill>
                  <a:srgbClr val="FF0000"/>
                </a:solidFill>
              </a:rPr>
              <a:t>й</a:t>
            </a:r>
            <a:r>
              <a:rPr lang="en-US" sz="4200" dirty="0" smtClean="0">
                <a:solidFill>
                  <a:srgbClr val="FF0000"/>
                </a:solidFill>
              </a:rPr>
              <a:t>’</a:t>
            </a:r>
            <a:r>
              <a:rPr lang="ru-RU" sz="4200" dirty="0" err="1" smtClean="0"/>
              <a:t>ка</a:t>
            </a:r>
            <a:r>
              <a:rPr lang="en-US" sz="4200" dirty="0" smtClean="0"/>
              <a:t>]</a:t>
            </a:r>
            <a:endParaRPr lang="ru-RU" sz="4200" dirty="0" smtClean="0"/>
          </a:p>
          <a:p>
            <a:pPr algn="ctr">
              <a:buNone/>
            </a:pPr>
            <a:r>
              <a:rPr lang="ru-RU" sz="4200" dirty="0" smtClean="0"/>
              <a:t>Маяк </a:t>
            </a:r>
            <a:r>
              <a:rPr lang="en-US" sz="4200" dirty="0" smtClean="0"/>
              <a:t>[</a:t>
            </a:r>
            <a:r>
              <a:rPr lang="ru-RU" sz="4200" dirty="0" smtClean="0"/>
              <a:t>ма</a:t>
            </a:r>
            <a:r>
              <a:rPr lang="ru-RU" sz="4200" dirty="0" smtClean="0">
                <a:solidFill>
                  <a:srgbClr val="FF0000"/>
                </a:solidFill>
              </a:rPr>
              <a:t>й</a:t>
            </a:r>
            <a:r>
              <a:rPr lang="en-US" sz="4200" dirty="0" smtClean="0">
                <a:solidFill>
                  <a:srgbClr val="FF0000"/>
                </a:solidFill>
              </a:rPr>
              <a:t>’</a:t>
            </a:r>
            <a:r>
              <a:rPr lang="ru-RU" sz="4200" dirty="0" err="1" smtClean="0"/>
              <a:t>ак</a:t>
            </a:r>
            <a:r>
              <a:rPr lang="en-US" sz="4200" dirty="0" smtClean="0"/>
              <a:t>]</a:t>
            </a:r>
            <a:endParaRPr lang="ru-RU" sz="4200" dirty="0" smtClean="0"/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Какой согласный звук есть во всех данных словах.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К</a:t>
            </a: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лей</a:t>
            </a: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, юла, лейка, маяк.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3</a:t>
            </a:r>
            <a:b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2571736" y="3500438"/>
            <a:ext cx="5857916" cy="271466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dirty="0" smtClean="0"/>
              <a:t>В лесу родилась ёлочка,</a:t>
            </a:r>
          </a:p>
          <a:p>
            <a:pPr algn="ctr">
              <a:buNone/>
            </a:pPr>
            <a:r>
              <a:rPr lang="ru-RU" dirty="0" smtClean="0"/>
              <a:t>В лесу она росла.</a:t>
            </a:r>
            <a:endParaRPr lang="ru-RU" dirty="0" smtClean="0"/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endParaRPr lang="ru-RU" sz="2400" i="1" dirty="0" smtClean="0">
              <a:solidFill>
                <a:schemeClr val="accent4">
                  <a:lumMod val="50000"/>
                </a:schemeClr>
              </a:solidFill>
              <a:latin typeface="Cansellarist" pitchFamily="2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35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Разгадайте по согласным первую строчку известной детской песенки: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В  Л_С_  Р_Д_Л_С_  _Л_ЧК_,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4000" i="0" u="none" strike="noStrike" kern="1200" normalizeH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 Л_С_  _Н_  Р_СЛ_.</a:t>
            </a:r>
            <a:endParaRPr kumimoji="0" lang="ru-RU" sz="40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4</a:t>
            </a:r>
            <a:b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2571736" y="3500438"/>
            <a:ext cx="5857916" cy="271466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костре котёл стоял,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Над  костром котёл плясал.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Найдите</a:t>
            </a:r>
            <a:r>
              <a:rPr kumimoji="0" lang="ru-RU" sz="3200" i="0" u="none" strike="noStrike" kern="1200" normalizeH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ошибки.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normalizeH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aseline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На костре козёл стоял,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Под козлом костёр плясал.</a:t>
            </a:r>
            <a:endParaRPr kumimoji="0" lang="ru-RU" sz="32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5</a:t>
            </a: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-285784" y="3214686"/>
            <a:ext cx="5857916" cy="271466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экспре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сс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На большие расстоянья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Мчится он без опозданья;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Пишется в конце два СС,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Называется ..</a:t>
            </a:r>
            <a:r>
              <a:rPr kumimoji="0" lang="ru-RU" sz="3200" i="0" u="none" strike="noStrike" kern="1200" normalizeH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928934"/>
            <a:ext cx="5121729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642918"/>
            <a:ext cx="9144000" cy="1857388"/>
          </a:xfrm>
          <a:prstGeom prst="rect">
            <a:avLst/>
          </a:prstGeom>
          <a:solidFill>
            <a:srgbClr val="8C3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4" name="Пятиугольник 13"/>
          <p:cNvSpPr/>
          <p:nvPr/>
        </p:nvSpPr>
        <p:spPr>
          <a:xfrm>
            <a:off x="0" y="642918"/>
            <a:ext cx="3071802" cy="85725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214678" cy="85725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6</a:t>
            </a:r>
            <a:br>
              <a:rPr lang="ru-RU" sz="2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40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4857752" y="3000372"/>
            <a:ext cx="928694" cy="71438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КОЛО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286084" y="785794"/>
            <a:ext cx="5857916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Слова особенные Вам запомнить надо: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Стоят в них буквы одинаковые рядом!</a:t>
            </a:r>
            <a:endParaRPr kumimoji="0" lang="ru-RU" sz="3200" i="0" u="none" strike="noStrike" kern="1200" normalizeH="0" baseline="0" noProof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nsellarist" pitchFamily="2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857752" y="5572140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000760" y="3143248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6572264" y="3786190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000760" y="5429264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3071802" y="3786190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ТО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6715140" y="4857760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ЕЛЬ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3571868" y="5429264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2928926" y="4786322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АВА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3643306" y="3143248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250529" y="3607595"/>
            <a:ext cx="2000264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179885" y="4536289"/>
            <a:ext cx="22137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286248" y="3643314"/>
            <a:ext cx="2000267" cy="1857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643306" y="4071942"/>
            <a:ext cx="321471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857620" y="4071942"/>
            <a:ext cx="307183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214810" y="3857628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нн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001-001-Russkaja-literatura-XIX-veka.jpg"/>
          <p:cNvPicPr>
            <a:picLocks noChangeAspect="1"/>
          </p:cNvPicPr>
          <p:nvPr/>
        </p:nvPicPr>
        <p:blipFill>
          <a:blip r:embed="rId2"/>
          <a:srcRect l="16406" t="17611" r="8863" b="18750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4929190" y="3429000"/>
            <a:ext cx="928694" cy="71438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МЕТА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072198" y="3500438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ИАНТ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6643702" y="4143380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286512" y="5786454"/>
            <a:ext cx="1214446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ЕКЦИЯ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3143240" y="4143380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6786578" y="5214950"/>
            <a:ext cx="1928826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ЮМИНАТОР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3643306" y="5786454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БРИ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3000364" y="5143512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3714744" y="3500438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321967" y="3964785"/>
            <a:ext cx="2000264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1422" y="4143380"/>
            <a:ext cx="71358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357686" y="4000504"/>
            <a:ext cx="2000267" cy="1857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14744" y="4429132"/>
            <a:ext cx="321471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929058" y="4429132"/>
            <a:ext cx="307183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286248" y="4214818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ЛЛ</a:t>
            </a:r>
            <a:endParaRPr lang="ru-RU" sz="3200" dirty="0"/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857752" y="357166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ТРА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4857752" y="2928934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6000760" y="500042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6929454" y="1071546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ВОРД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6000760" y="2786058"/>
            <a:ext cx="107157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АЖИР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3071802" y="1142984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Содержимое 2"/>
          <p:cNvSpPr txBox="1">
            <a:spLocks/>
          </p:cNvSpPr>
          <p:nvPr/>
        </p:nvSpPr>
        <p:spPr>
          <a:xfrm>
            <a:off x="6715140" y="2214554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3571868" y="2786058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Содержимое 2"/>
          <p:cNvSpPr txBox="1">
            <a:spLocks/>
          </p:cNvSpPr>
          <p:nvPr/>
        </p:nvSpPr>
        <p:spPr>
          <a:xfrm>
            <a:off x="2928926" y="2143116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КРО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3643306" y="500042"/>
            <a:ext cx="92869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4250529" y="964389"/>
            <a:ext cx="2000264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179885" y="1893083"/>
            <a:ext cx="22137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286248" y="1000108"/>
            <a:ext cx="2000267" cy="1857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643306" y="1428736"/>
            <a:ext cx="321471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857620" y="1428736"/>
            <a:ext cx="307183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214810" y="1214422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СС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347</Words>
  <PresentationFormat>Экран (4:3)</PresentationFormat>
  <Paragraphs>140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 в шутку и всерьез</vt:lpstr>
      <vt:lpstr>Слайд 2</vt:lpstr>
      <vt:lpstr>Задание 1</vt:lpstr>
      <vt:lpstr>Задание 2</vt:lpstr>
      <vt:lpstr>Задание 3 </vt:lpstr>
      <vt:lpstr>Задание 4 </vt:lpstr>
      <vt:lpstr>Задание 5</vt:lpstr>
      <vt:lpstr>Задание 6 </vt:lpstr>
      <vt:lpstr>Слайд 9</vt:lpstr>
      <vt:lpstr>Задание 7</vt:lpstr>
      <vt:lpstr>Задание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Категории статуса редкости</dc:title>
  <dc:creator>Kate</dc:creator>
  <cp:lastModifiedBy>Kate</cp:lastModifiedBy>
  <cp:revision>113</cp:revision>
  <dcterms:created xsi:type="dcterms:W3CDTF">2015-11-07T16:44:13Z</dcterms:created>
  <dcterms:modified xsi:type="dcterms:W3CDTF">2016-01-10T16:06:29Z</dcterms:modified>
</cp:coreProperties>
</file>