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256" autoAdjust="0"/>
  </p:normalViewPr>
  <p:slideViewPr>
    <p:cSldViewPr>
      <p:cViewPr>
        <p:scale>
          <a:sx n="46" d="100"/>
          <a:sy n="46" d="100"/>
        </p:scale>
        <p:origin x="-55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Компас\Desktop\Кружевные бордюры\krugev5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-99392"/>
            <a:ext cx="8784976" cy="17298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E78C-3ED0-4750-8CD8-6FB69125755F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C65E-3EF0-4E9B-B354-11F8EB33700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79293908_large_7c3814f8699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79512" y="260648"/>
            <a:ext cx="1822708" cy="21305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E78C-3ED0-4750-8CD8-6FB69125755F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C65E-3EF0-4E9B-B354-11F8EB337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E78C-3ED0-4750-8CD8-6FB69125755F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C65E-3EF0-4E9B-B354-11F8EB337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E78C-3ED0-4750-8CD8-6FB69125755F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C65E-3EF0-4E9B-B354-11F8EB33700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" descr="C:\Users\Компас\Desktop\Кружевные бордюры\krugev5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 flipV="1">
            <a:off x="179512" y="5128195"/>
            <a:ext cx="8784976" cy="1729805"/>
          </a:xfrm>
          <a:prstGeom prst="rect">
            <a:avLst/>
          </a:prstGeom>
          <a:noFill/>
        </p:spPr>
      </p:pic>
      <p:pic>
        <p:nvPicPr>
          <p:cNvPr id="8" name="Рисунок 7" descr="79293908_large_7c3814f8699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flipV="1">
            <a:off x="7164288" y="4509120"/>
            <a:ext cx="1822708" cy="21305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E78C-3ED0-4750-8CD8-6FB69125755F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C65E-3EF0-4E9B-B354-11F8EB33700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" descr="C:\Users\Компас\Desktop\Кружевные бордюры\krugev51.png"/>
          <p:cNvPicPr>
            <a:picLocks noChangeAspect="1" noChangeArrowheads="1"/>
          </p:cNvPicPr>
          <p:nvPr userDrawn="1"/>
        </p:nvPicPr>
        <p:blipFill>
          <a:blip r:embed="rId2" cstate="screen"/>
          <a:srcRect r="26229"/>
          <a:stretch>
            <a:fillRect/>
          </a:stretch>
        </p:blipFill>
        <p:spPr bwMode="auto">
          <a:xfrm rot="5400000" flipV="1">
            <a:off x="-2483978" y="2564098"/>
            <a:ext cx="6480722" cy="1729805"/>
          </a:xfrm>
          <a:prstGeom prst="rect">
            <a:avLst/>
          </a:prstGeom>
          <a:noFill/>
        </p:spPr>
      </p:pic>
      <p:pic>
        <p:nvPicPr>
          <p:cNvPr id="8" name="Рисунок 7" descr="79293908_large_7c3814f8699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10800000" flipH="1">
            <a:off x="153924" y="34716"/>
            <a:ext cx="1822708" cy="21305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E78C-3ED0-4750-8CD8-6FB69125755F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C65E-3EF0-4E9B-B354-11F8EB33700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1" descr="C:\Users\Компас\Desktop\Кружевные бордюры\krugev51.png"/>
          <p:cNvPicPr>
            <a:picLocks noChangeAspect="1" noChangeArrowheads="1"/>
          </p:cNvPicPr>
          <p:nvPr userDrawn="1"/>
        </p:nvPicPr>
        <p:blipFill>
          <a:blip r:embed="rId2" cstate="screen"/>
          <a:srcRect r="26229"/>
          <a:stretch>
            <a:fillRect/>
          </a:stretch>
        </p:blipFill>
        <p:spPr bwMode="auto">
          <a:xfrm rot="16200000" flipH="1" flipV="1">
            <a:off x="5148869" y="2564099"/>
            <a:ext cx="6480722" cy="1729805"/>
          </a:xfrm>
          <a:prstGeom prst="rect">
            <a:avLst/>
          </a:prstGeom>
          <a:noFill/>
        </p:spPr>
      </p:pic>
      <p:pic>
        <p:nvPicPr>
          <p:cNvPr id="9" name="Рисунок 8" descr="79293908_large_7c3814f8699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flipH="1">
            <a:off x="7164288" y="4509120"/>
            <a:ext cx="1822708" cy="21305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E78C-3ED0-4750-8CD8-6FB69125755F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C65E-3EF0-4E9B-B354-11F8EB337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E78C-3ED0-4750-8CD8-6FB69125755F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C65E-3EF0-4E9B-B354-11F8EB337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E78C-3ED0-4750-8CD8-6FB69125755F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C65E-3EF0-4E9B-B354-11F8EB337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E78C-3ED0-4750-8CD8-6FB69125755F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C65E-3EF0-4E9B-B354-11F8EB337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E78C-3ED0-4750-8CD8-6FB69125755F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C65E-3EF0-4E9B-B354-11F8EB337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E78C-3ED0-4750-8CD8-6FB69125755F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CC65E-3EF0-4E9B-B354-11F8EB3370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90500">
            <a:solidFill>
              <a:schemeClr val="accent3">
                <a:lumMod val="75000"/>
                <a:alpha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admin\Desktop\&#1052;&#1091;&#1079;&#1099;&#1082;&#1072;%20&#1073;&#1077;&#1079;%20&#1089;&#1083;&#1086;&#1074;...%20&#8211;%20&#1086;&#1095;&#1077;&#1085;&#1100;%20&#1082;&#1088;&#1072;&#1089;&#1080;&#1074;&#1072;&#1103;%20&#1080;%20&#1085;&#1077;&#1078;&#1085;&#1072;&#1103;%20&#1084;&#1077;&#1083;&#1086;&#1076;&#1080;&#1103;%20(www.petamusic.ru).mp3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83568" y="2348880"/>
            <a:ext cx="7741541" cy="3907801"/>
            <a:chOff x="1115616" y="2132856"/>
            <a:chExt cx="7165477" cy="42612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32856"/>
              <a:ext cx="7165477" cy="18458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Магнитик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«Цветы»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техника бумажная пластика</a:t>
              </a:r>
              <a:endPara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130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: 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Дарицыренова Римма </a:t>
              </a:r>
              <a:r>
                <a:rPr lang="ru-RU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Мижитдоржиевна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начальных классов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pir Deco" pitchFamily="2" charset="0"/>
              </a:rPr>
              <a:t>Когда клей подсохнет последний лепесток соединяем с первым.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636"/>
            <a:ext cx="7286644" cy="696899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Вас получился вот такой красивый цветок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admin\Desktop\фото\DSC03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00174"/>
            <a:ext cx="4000528" cy="36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928662" y="1785926"/>
            <a:ext cx="54882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    </a:t>
            </a:r>
            <a:r>
              <a:rPr lang="ru-RU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>
              <a:buNone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Скажи мне, и я забуду.</a:t>
            </a:r>
          </a:p>
          <a:p>
            <a:pPr algn="ctr" fontAlgn="base">
              <a:buNone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Покажи мне, и я запомню.</a:t>
            </a:r>
          </a:p>
          <a:p>
            <a:pPr algn="ctr" fontAlgn="base">
              <a:buNone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Вовлеки меня, и я научусь</a:t>
            </a:r>
          </a:p>
          <a:p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pir Deco" pitchFamily="2" charset="0"/>
              </a:rPr>
              <a:t>Цветная бумага даёт широкий простор для фантазии. 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4" descr="Мастер-класс, Поделка, изделие: Волшебные цветы Бумага, Бусинки, Диски компьютерные, Клей, Сетка 8 марта. Фото 1"/>
          <p:cNvPicPr>
            <a:picLocks noGrp="1"/>
          </p:cNvPicPr>
          <p:nvPr>
            <p:ph idx="1"/>
          </p:nvPr>
        </p:nvPicPr>
        <p:blipFill>
          <a:blip r:embed="rId2" cstate="print"/>
          <a:srcRect r="9313"/>
          <a:stretch>
            <a:fillRect/>
          </a:stretch>
        </p:blipFill>
        <p:spPr bwMode="auto">
          <a:xfrm>
            <a:off x="928662" y="1643050"/>
            <a:ext cx="30783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5" descr="Мастер-класс, Поделка, изделие Бумагопластика, Квиллинг: Цветочные клумбочки-букетики. Бумага, Бумага гофрированная 8 марта, День рождения. Фото 1"/>
          <p:cNvPicPr>
            <a:picLocks/>
          </p:cNvPicPr>
          <p:nvPr/>
        </p:nvPicPr>
        <p:blipFill>
          <a:blip r:embed="rId3" cstate="print"/>
          <a:srcRect r="6367"/>
          <a:stretch>
            <a:fillRect/>
          </a:stretch>
        </p:blipFill>
        <p:spPr bwMode="auto">
          <a:xfrm>
            <a:off x="4500562" y="1714488"/>
            <a:ext cx="3781452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одного цветочка понадобятся </a:t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кружочков</a:t>
            </a:r>
            <a:endParaRPr lang="ru-RU" dirty="0"/>
          </a:p>
        </p:txBody>
      </p:sp>
      <p:pic>
        <p:nvPicPr>
          <p:cNvPr id="1026" name="Picture 2" descr="H:\DCIM\101MSDCF\DSC033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admin\Desktop\фото\DSC033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143248"/>
            <a:ext cx="2857520" cy="2743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714356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Сгибаем пополам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раз пополам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admin\Desktop\фото\DSC033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3286148" cy="2744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\Desktop\фото\DSC033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714620"/>
            <a:ext cx="3357586" cy="273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Раскрываем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43372" y="4286256"/>
            <a:ext cx="4714908" cy="128588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Теперь </a:t>
            </a:r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сгибаем  выпуклые стороны</a:t>
            </a: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внутрь.</a:t>
            </a: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Должно получиться</a:t>
            </a: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вот так!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admin\Desktop\фото\DSC033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428868"/>
            <a:ext cx="3286148" cy="285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dmin\Desktop\фото\DSC033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928670"/>
            <a:ext cx="3714776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pir Deco" pitchFamily="2" charset="0"/>
              </a:rPr>
              <a:t>И ещё одну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pir Deco" pitchFamily="2" charset="0"/>
              </a:rPr>
              <a:t>сгибаем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pir Deco" pitchFamily="2" charset="0"/>
              </a:rPr>
              <a:t>во внутрь.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pir Deco" pitchFamily="2" charset="0"/>
              </a:rPr>
            </a:b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pir Deco" pitchFamily="2" charset="0"/>
              </a:rPr>
              <a:t>Получается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pir Deco" pitchFamily="2" charset="0"/>
              </a:rPr>
              <a:t>вот так!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admin\Desktop\фото\DSC033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71736" y="185736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00034" y="5357826"/>
            <a:ext cx="7396186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Таких деталей делаем 6 штук</a:t>
            </a:r>
          </a:p>
        </p:txBody>
      </p:sp>
      <p:pic>
        <p:nvPicPr>
          <p:cNvPr id="5" name="Музыка без слов... – очень красивая и нежная мелодия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50006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Аккуратно склеиваем края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admin\Desktop\фото\DSC033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643050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деталей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склеиваем  друг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другом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admin\Desktop\фото\DSC033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264320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dmin\Desktop\фото\DSC03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264320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admin\Desktop\фото\DSC033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9" y="3786190"/>
            <a:ext cx="271464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109</Words>
  <Application>Microsoft Office PowerPoint</Application>
  <PresentationFormat>Экран (4:3)</PresentationFormat>
  <Paragraphs>24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Цветная бумага даёт широкий простор для фантазии. </vt:lpstr>
      <vt:lpstr>Для одного цветочка понадобятся  6 кружочков</vt:lpstr>
      <vt:lpstr>Слайд 5</vt:lpstr>
      <vt:lpstr>Слайд 6</vt:lpstr>
      <vt:lpstr>И ещё одну сгибаем во внутрь.  Получается вот так!</vt:lpstr>
      <vt:lpstr>Аккуратно склеиваем края</vt:lpstr>
      <vt:lpstr>Все 6 деталей  склеиваем  друг с другом</vt:lpstr>
      <vt:lpstr>Когда клей подсохнет последний лепесток соединяем с первым.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admin</cp:lastModifiedBy>
  <cp:revision>20</cp:revision>
  <dcterms:created xsi:type="dcterms:W3CDTF">2014-03-01T12:47:15Z</dcterms:created>
  <dcterms:modified xsi:type="dcterms:W3CDTF">2015-09-26T07:57:10Z</dcterms:modified>
</cp:coreProperties>
</file>