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1C4A5-3729-4BD3-93B8-A8EBAFF6133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86EEE2-9262-406B-AF47-3F31D93DAE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0724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Выделение нужного звука в слове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Пользователь\Мои документы\Мои рисунки\Копия (2) Копия img98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6655539" cy="371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Documents and Settings\Пользователь\Мои документы\Мои рисунки\Копия (2) Копия img98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7F2F8"/>
              </a:clrFrom>
              <a:clrTo>
                <a:srgbClr val="F7F2F8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5072098" cy="4632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 descr="C:\Documents and Settings\Пользователь\Мои документы\Мои рисунки\img98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4EEF2"/>
              </a:clrFrom>
              <a:clrTo>
                <a:srgbClr val="F4EEF2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5202258" cy="4497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Мои рисунки\Копия Копия img98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681413" cy="346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00034" y="285728"/>
            <a:ext cx="80724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Расширение словарного запаса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Пользователь\Мои документы\Мои рисунки\Копия img99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6781800" cy="3429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 descr="C:\Documents and Settings\Пользователь\Мои документы\Мои рисунки\Копия (3) Копия img98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8FF"/>
              </a:clrFrom>
              <a:clrTo>
                <a:srgbClr val="FDF8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286124"/>
            <a:ext cx="6696075" cy="2825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Пользователь\Мои документы\Мои рисунки\img99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5F1F2"/>
              </a:clrFrom>
              <a:clrTo>
                <a:srgbClr val="F5F1F2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676275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3" name="Picture 3" descr="C:\Documents and Settings\Пользователь\Мои документы\Мои рисунки\img99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9F4F8"/>
              </a:clrFrom>
              <a:clrTo>
                <a:srgbClr val="F9F4F8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000108"/>
            <a:ext cx="5934093" cy="5520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4" name="Picture 4" descr="C:\Documents and Settings\Пользователь\Мои документы\Мои рисунки\img00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5F3F8"/>
              </a:clrFrom>
              <a:clrTo>
                <a:srgbClr val="F5F3F8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000108"/>
            <a:ext cx="5679896" cy="5500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5" name="Picture 5" descr="C:\Documents and Settings\Пользователь\Мои документы\Мои рисунки\img00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000108"/>
            <a:ext cx="5537215" cy="55626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02595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навыков связной  речи</a:t>
            </a: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Пользователь\Мои документы\Мои рисунки\img988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6759575" cy="1965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7" name="Picture 3" descr="C:\Documents and Settings\Пользователь\Мои документы\Мои рисунки\img99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BF7F8"/>
              </a:clrFrom>
              <a:clrTo>
                <a:srgbClr val="FBF7F8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214554"/>
            <a:ext cx="6665913" cy="1928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8" name="Picture 4" descr="C:\Documents and Settings\Пользователь\Мои документы\Мои рисунки\Копия img00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037" y="3143248"/>
            <a:ext cx="6684963" cy="18573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9" name="Picture 5" descr="C:\Documents and Settings\Пользователь\Мои документы\Мои рисунки\img9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857628"/>
            <a:ext cx="5287978" cy="235745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13144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Формирование интереса к чтению</a:t>
            </a: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64399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Терпеливо помогать ребенку, если у него недостаточная скорость чтения.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Обучая детей чтению, опираться на их интересы.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Рассказывать детям сказки.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Чаще устраивать семейные чтения.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 Читать самим.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Есть вещи, которые детям лучше не слышать и не знать: например, споры родителей на бытовые темы и т.п. Но споры отца и матери по поводу прочитанной книги дети должны слышать обязательно.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Принимать во внимание, что возраст с 7 до 16 лет </a:t>
            </a:r>
            <a:r>
              <a:rPr lang="ru-RU" altLang="zh-TW" dirty="0" smtClean="0">
                <a:solidFill>
                  <a:prstClr val="black"/>
                </a:solidFill>
              </a:rPr>
              <a:t>—</a:t>
            </a:r>
            <a:r>
              <a:rPr lang="ru-RU" dirty="0" smtClean="0">
                <a:solidFill>
                  <a:prstClr val="black"/>
                </a:solidFill>
              </a:rPr>
              <a:t> это промежуток жизненного пути, когда человек либо приобретает потребность в чтении и реализует ее в течение всей жизни, либо упускает эту возможность.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Не всегда спешить сразу отвечать на детские вопросы.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 Собирать дома различные словари: толковый, орфографический, энциклопедический, иностранных слов и т.д.;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Стараться приобретать и дарить детям хорошие книги, обязательно с надписью.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Вместе с ребенком создать для него такую библиотеку, чтобы в ней были разные книги, а не только, например, фантастика и приключения.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 Вместе покупать, читать, ремонтировать книги, обсуждать прочитанное.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 Обязательно записать ребенка в библиотеку. Время от времени ходить туда вместе с ним.   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445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Мои документы\Мои рисунки\img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2428892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Documents and Settings\Пользователь\Мои документы\Мои рисунки\img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2286016" cy="3244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4296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21495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Дереклеева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Н.И. Новые родительские собрания: 1-4 классы. – М.: ВАКО, 2006.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28638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Дорофеева А.М. Развитие речи. – М.: МОЗАИКА-СИНТЕЗ, 2000.</a:t>
            </a:r>
          </a:p>
        </p:txBody>
      </p:sp>
    </p:spTree>
    <p:extLst>
      <p:ext uri="{BB962C8B-B14F-4D97-AF65-F5344CB8AC3E}">
        <p14:creationId xmlns:p14="http://schemas.microsoft.com/office/powerpoint/2010/main" val="364320159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255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максимова</dc:creator>
  <cp:lastModifiedBy>RePack by Diakov</cp:lastModifiedBy>
  <cp:revision>30</cp:revision>
  <dcterms:created xsi:type="dcterms:W3CDTF">2010-03-07T06:30:02Z</dcterms:created>
  <dcterms:modified xsi:type="dcterms:W3CDTF">2016-01-27T19:31:45Z</dcterms:modified>
</cp:coreProperties>
</file>