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6"/>
    <a:srgbClr val="C646B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2663" autoAdjust="0"/>
  </p:normalViewPr>
  <p:slideViewPr>
    <p:cSldViewPr>
      <p:cViewPr>
        <p:scale>
          <a:sx n="30" d="100"/>
          <a:sy n="30" d="100"/>
        </p:scale>
        <p:origin x="-1147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1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9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8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3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5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5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1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6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6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0856-DD85-4D68-8DF5-3F92038FC90F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0" y="0"/>
            <a:ext cx="9252520" cy="6932889"/>
          </a:xfrm>
          <a:prstGeom prst="frame">
            <a:avLst>
              <a:gd name="adj1" fmla="val 147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5445224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419"/>
            <a:ext cx="9747091" cy="692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012952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берутся нитки?</a:t>
            </a:r>
          </a:p>
        </p:txBody>
      </p:sp>
      <p:pic>
        <p:nvPicPr>
          <p:cNvPr id="11" name="Picture 4" descr="http://static.playfamily.ru/storage1/static/c8e7/b2c9/bafa/48e5/9fa2/201e1ebe15d7/output_545x3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10038"/>
            <a:ext cx="4608512" cy="37320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12"/>
    </mc:Choice>
    <mc:Fallback xmlns="">
      <p:transition spd="slow" advTm="2621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163" objId="2"/>
        <p14:triggerEvt type="onClick" time="2163" objId="2"/>
        <p14:stopEvt time="2621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509120"/>
            <a:ext cx="6753944" cy="2232248"/>
          </a:xfrm>
        </p:spPr>
        <p:txBody>
          <a:bodyPr>
            <a:normAutofit/>
          </a:bodyPr>
          <a:lstStyle/>
          <a:p>
            <a:pPr algn="l"/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62" y="893213"/>
            <a:ext cx="2743644" cy="257323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9267">
            <a:off x="6084168" y="2852737"/>
            <a:ext cx="1247775" cy="1152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7104">
            <a:off x="620570" y="3607325"/>
            <a:ext cx="1247775" cy="11525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91">
            <a:off x="3000329" y="2764028"/>
            <a:ext cx="1247775" cy="1152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9007">
            <a:off x="7295094" y="3987162"/>
            <a:ext cx="1247775" cy="11525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4407">
            <a:off x="7663513" y="3012039"/>
            <a:ext cx="1247775" cy="1152525"/>
          </a:xfrm>
          <a:prstGeom prst="rect">
            <a:avLst/>
          </a:prstGeom>
        </p:spPr>
      </p:pic>
      <p:sp>
        <p:nvSpPr>
          <p:cNvPr id="14" name="Рамка 13"/>
          <p:cNvSpPr/>
          <p:nvPr/>
        </p:nvSpPr>
        <p:spPr>
          <a:xfrm>
            <a:off x="0" y="0"/>
            <a:ext cx="9252520" cy="6932889"/>
          </a:xfrm>
          <a:prstGeom prst="frame">
            <a:avLst>
              <a:gd name="adj1" fmla="val 147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4857" y="5387979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" y="132157"/>
            <a:ext cx="9058355" cy="679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10150"/>
            <a:ext cx="2771944" cy="2771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930579"/>
            <a:ext cx="3012872" cy="2259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ройная стрелка влево/вправо/вверх 5"/>
          <p:cNvSpPr/>
          <p:nvPr/>
        </p:nvSpPr>
        <p:spPr>
          <a:xfrm rot="10800000">
            <a:off x="4473511" y="2243674"/>
            <a:ext cx="1820019" cy="1502258"/>
          </a:xfrm>
          <a:prstGeom prst="leftRightUpArrow">
            <a:avLst>
              <a:gd name="adj1" fmla="val 7582"/>
              <a:gd name="adj2" fmla="val 13628"/>
              <a:gd name="adj3" fmla="val 36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Объект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47" y="1080010"/>
            <a:ext cx="2409968" cy="22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3"/>
    </mc:Choice>
    <mc:Fallback xmlns="">
      <p:transition spd="slow" advTm="2129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293" objId="3"/>
        <p14:triggerEvt type="onClick" time="2293" objId="3"/>
        <p14:stopEvt time="20687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46" y="3429000"/>
            <a:ext cx="8229600" cy="3096344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92" y="1270700"/>
            <a:ext cx="2619078" cy="2751132"/>
          </a:xfrm>
        </p:spPr>
      </p:pic>
      <p:sp>
        <p:nvSpPr>
          <p:cNvPr id="10" name="Рамка 9"/>
          <p:cNvSpPr/>
          <p:nvPr/>
        </p:nvSpPr>
        <p:spPr>
          <a:xfrm>
            <a:off x="1" y="-127000"/>
            <a:ext cx="9143999" cy="7112000"/>
          </a:xfrm>
          <a:prstGeom prst="frame">
            <a:avLst>
              <a:gd name="adj1" fmla="val 2521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2" y="3717032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9061813" cy="7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02" y="860291"/>
            <a:ext cx="2579838" cy="2579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ройная стрелка влево/вправо/вверх 5"/>
          <p:cNvSpPr/>
          <p:nvPr/>
        </p:nvSpPr>
        <p:spPr>
          <a:xfrm rot="10800000">
            <a:off x="3707904" y="2223741"/>
            <a:ext cx="2362210" cy="1224135"/>
          </a:xfrm>
          <a:prstGeom prst="leftRightUpArrow">
            <a:avLst>
              <a:gd name="adj1" fmla="val 1362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svoimi-rukami-club.ru/upload/image/suggest/c1338dae8b79f6e48c4dff446ab92f2b/eb3ffad4d38c6bb7f1777c8728268d5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73" y="3717032"/>
            <a:ext cx="4032448" cy="28278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92" y="1423100"/>
            <a:ext cx="2619078" cy="27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72"/>
    </mc:Choice>
    <mc:Fallback xmlns="">
      <p:transition spd="slow" advTm="3137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716" objId="3"/>
        <p14:triggerEvt type="onClick" time="2716" objId="3"/>
        <p14:stopEvt time="29880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368" y="2276872"/>
            <a:ext cx="5326448" cy="4581128"/>
          </a:xfrm>
        </p:spPr>
        <p:txBody>
          <a:bodyPr>
            <a:norm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14229"/>
            <a:ext cx="2880320" cy="2171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Рамка 3"/>
          <p:cNvSpPr/>
          <p:nvPr/>
        </p:nvSpPr>
        <p:spPr>
          <a:xfrm>
            <a:off x="-140334" y="0"/>
            <a:ext cx="9625136" cy="6858000"/>
          </a:xfrm>
          <a:prstGeom prst="frame">
            <a:avLst>
              <a:gd name="adj1" fmla="val 1555"/>
            </a:avLst>
          </a:prstGeom>
          <a:solidFill>
            <a:srgbClr val="C646B4"/>
          </a:solidFill>
          <a:ln>
            <a:solidFill>
              <a:srgbClr val="C64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8936" y="5788496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34" y="-86201"/>
            <a:ext cx="9625136" cy="694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70" y="1844824"/>
            <a:ext cx="2686065" cy="3581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91" y="4148543"/>
            <a:ext cx="3113017" cy="2089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7"/>
          <p:cNvSpPr/>
          <p:nvPr/>
        </p:nvSpPr>
        <p:spPr>
          <a:xfrm>
            <a:off x="4939986" y="2521107"/>
            <a:ext cx="792088" cy="227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164288" y="3429000"/>
            <a:ext cx="216024" cy="696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40" y="980728"/>
            <a:ext cx="2880320" cy="2171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02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83"/>
    </mc:Choice>
    <mc:Fallback xmlns="">
      <p:transition spd="slow" advTm="2668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746" objId="6"/>
        <p14:triggerEvt type="onClick" time="1746" objId="6"/>
        <p14:stopEvt time="26098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46" y="4149080"/>
            <a:ext cx="4533202" cy="1143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spc="75" dirty="0">
                <a:solidFill>
                  <a:srgbClr val="474747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ru-RU" sz="1400" spc="75" dirty="0">
                <a:solidFill>
                  <a:srgbClr val="474747"/>
                </a:solidFill>
                <a:latin typeface="Verdana"/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153" y="470462"/>
            <a:ext cx="4919985" cy="3281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Рамка 10"/>
          <p:cNvSpPr/>
          <p:nvPr/>
        </p:nvSpPr>
        <p:spPr>
          <a:xfrm>
            <a:off x="0" y="0"/>
            <a:ext cx="9252520" cy="6932889"/>
          </a:xfrm>
          <a:prstGeom prst="frame">
            <a:avLst>
              <a:gd name="adj1" fmla="val 147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9913" y="5445224"/>
            <a:ext cx="609600" cy="6096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8" y="6349"/>
            <a:ext cx="9150897" cy="686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гнутая вверх стрелка 9"/>
          <p:cNvSpPr/>
          <p:nvPr/>
        </p:nvSpPr>
        <p:spPr>
          <a:xfrm rot="3311038">
            <a:off x="6812598" y="2289229"/>
            <a:ext cx="2398881" cy="1006977"/>
          </a:xfrm>
          <a:prstGeom prst="curvedDownArrow">
            <a:avLst>
              <a:gd name="adj1" fmla="val 26187"/>
              <a:gd name="adj2" fmla="val 67904"/>
              <a:gd name="adj3" fmla="val 22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92" y="3726463"/>
            <a:ext cx="3288646" cy="2328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713" y="444871"/>
            <a:ext cx="4919985" cy="3281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45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40"/>
    </mc:Choice>
    <mc:Fallback xmlns="">
      <p:transition spd="slow" advTm="4744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746" objId="7"/>
        <p14:triggerEvt type="onClick" time="1746" objId="7"/>
        <p14:stopEvt time="46864" objId="7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4</Words>
  <Application>Microsoft Office PowerPoint</Application>
  <PresentationFormat>Экран (4:3)</PresentationFormat>
  <Paragraphs>3</Paragraphs>
  <Slides>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 </vt:lpstr>
      <vt:lpstr>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Весёлые ниточки</dc:title>
  <dc:creator>USER</dc:creator>
  <cp:lastModifiedBy>RePack by Diakov</cp:lastModifiedBy>
  <cp:revision>55</cp:revision>
  <dcterms:created xsi:type="dcterms:W3CDTF">2015-10-04T14:34:20Z</dcterms:created>
  <dcterms:modified xsi:type="dcterms:W3CDTF">2016-01-27T15:24:48Z</dcterms:modified>
</cp:coreProperties>
</file>