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57" r:id="rId4"/>
  </p:sldIdLst>
  <p:sldSz cx="100806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126"/>
      </p:cViewPr>
      <p:guideLst>
        <p:guide orient="horz" pos="2160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35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875FC-F5EA-4531-B009-915FFA2E84DE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D8B46-AE24-421D-9C00-7BA64025A4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766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235" y="692697"/>
            <a:ext cx="7266781" cy="6042300"/>
          </a:xfrm>
          <a:prstGeom prst="rect">
            <a:avLst/>
          </a:prstGeom>
        </p:spPr>
      </p:pic>
      <p:pic>
        <p:nvPicPr>
          <p:cNvPr id="2056" name="Picture 8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7232" y="620688"/>
            <a:ext cx="1033832" cy="83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824" y="2619635"/>
            <a:ext cx="1234209" cy="100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3657" y="2492896"/>
            <a:ext cx="1428089" cy="1158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8144" y="2924944"/>
            <a:ext cx="3492888" cy="337058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872" y="4074123"/>
            <a:ext cx="2253700" cy="1827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2130428"/>
            <a:ext cx="8568531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78354" y="6309323"/>
            <a:ext cx="2352146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453" y="274641"/>
            <a:ext cx="226814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274641"/>
            <a:ext cx="66364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4406903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2906713"/>
            <a:ext cx="85685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032" y="1600203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24317" y="1600203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2" y="273050"/>
            <a:ext cx="331645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6" y="273053"/>
            <a:ext cx="5635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2" y="1435103"/>
            <a:ext cx="331645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612775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5367338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2" y="274638"/>
            <a:ext cx="907256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2" y="1600203"/>
            <a:ext cx="90725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2" y="6356353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6356353"/>
            <a:ext cx="319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9" y="6356353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оловина рамки 6"/>
          <p:cNvSpPr/>
          <p:nvPr userDrawn="1"/>
        </p:nvSpPr>
        <p:spPr>
          <a:xfrm>
            <a:off x="0" y="2"/>
            <a:ext cx="10080625" cy="6860631"/>
          </a:xfrm>
          <a:prstGeom prst="halfFrame">
            <a:avLst>
              <a:gd name="adj1" fmla="val 2101"/>
              <a:gd name="adj2" fmla="val 2337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ловина рамки 8"/>
          <p:cNvSpPr/>
          <p:nvPr userDrawn="1"/>
        </p:nvSpPr>
        <p:spPr>
          <a:xfrm flipH="1" flipV="1">
            <a:off x="118516" y="119262"/>
            <a:ext cx="9962110" cy="6741368"/>
          </a:xfrm>
          <a:prstGeom prst="halfFrame">
            <a:avLst>
              <a:gd name="adj1" fmla="val 1859"/>
              <a:gd name="adj2" fmla="val 1858"/>
            </a:avLst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solidFill>
              <a:srgbClr val="3399FF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247" y="5248275"/>
            <a:ext cx="1200111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739" y="194669"/>
            <a:ext cx="1200111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25015" y="194669"/>
            <a:ext cx="1200111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40" y="4882519"/>
            <a:ext cx="3600400" cy="1891184"/>
          </a:xfrm>
          <a:prstGeom prst="rect">
            <a:avLst/>
          </a:prstGeom>
        </p:spPr>
      </p:pic>
      <p:pic>
        <p:nvPicPr>
          <p:cNvPr id="1033" name="Picture 9"/>
          <p:cNvPicPr>
            <a:picLocks noChangeAspect="1" noChangeArrowheads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94265" y="6128078"/>
            <a:ext cx="1986817" cy="64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14004" y="6120617"/>
            <a:ext cx="19875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527" y="6123549"/>
            <a:ext cx="19875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91103" y="3976871"/>
            <a:ext cx="120173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004" y="4578033"/>
            <a:ext cx="564772" cy="601160"/>
          </a:xfrm>
          <a:prstGeom prst="rect">
            <a:avLst/>
          </a:prstGeom>
        </p:spPr>
      </p:pic>
      <p:pic>
        <p:nvPicPr>
          <p:cNvPr id="1037" name="Picture 13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25070" y="3128692"/>
            <a:ext cx="5667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g-fotki.yandex.ru/get/3/200418627.d8/0_14ba8d_6590080b_M.png" TargetMode="External"/><Relationship Id="rId2" Type="http://schemas.openxmlformats.org/officeDocument/2006/relationships/hyperlink" Target="http://kira-scrap.ru/KATALOG/DETCKOE/1/0_153875_2ce2fd19_M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amki-photoshop.narod.ru/fon/fon_69_small.jpg" TargetMode="External"/><Relationship Id="rId4" Type="http://schemas.openxmlformats.org/officeDocument/2006/relationships/hyperlink" Target="https://img-fotki.yandex.ru/get/15488/200418627.4a/0_116a64_71415a5f_M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24384" y="908720"/>
            <a:ext cx="12169352" cy="1470025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008000"/>
                </a:solidFill>
                <a:latin typeface="Ludvig van Bethoveen" panose="02000400000000000000" pitchFamily="2" charset="0"/>
              </a:rPr>
              <a:t>Шаблон           «Сердечки»</a:t>
            </a:r>
            <a:endParaRPr lang="ru-RU" sz="9600" dirty="0">
              <a:solidFill>
                <a:srgbClr val="008000"/>
              </a:solidFill>
              <a:latin typeface="Ludvig van Bethoveen" panose="02000400000000000000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7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Источники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kira-scrap.ru/KATALOG/DETCKOE/1/0_153875_2ce2fd19_M.png</a:t>
            </a:r>
            <a:endParaRPr lang="ru-RU" sz="1400" dirty="0" smtClean="0"/>
          </a:p>
          <a:p>
            <a:pPr marL="0" indent="0">
              <a:buNone/>
            </a:pPr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img-fotki.yandex.ru/get/3/200418627.d8/0_14ba8d_6590080b_M.png</a:t>
            </a:r>
            <a:endParaRPr lang="ru-RU" sz="1400" dirty="0" smtClean="0"/>
          </a:p>
          <a:p>
            <a:pPr marL="0" indent="0">
              <a:buNone/>
            </a:pPr>
            <a:r>
              <a:rPr lang="en-US" sz="1400" dirty="0" smtClean="0">
                <a:hlinkClick r:id="rId4"/>
              </a:rPr>
              <a:t>https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img-fotki.yandex.ru/get/15488/200418627.4a/0_116a64_71415a5f_M.png</a:t>
            </a:r>
            <a:endParaRPr lang="ru-RU" sz="1400" dirty="0" smtClean="0"/>
          </a:p>
          <a:p>
            <a:pPr marL="0" indent="0">
              <a:buNone/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</a:t>
            </a:r>
            <a:r>
              <a:rPr lang="en-US" sz="1400" dirty="0" smtClean="0">
                <a:hlinkClick r:id="rId5"/>
              </a:rPr>
              <a:t>ramki-photoshop.narod.ru/fon/fon_69_small.jpg</a:t>
            </a:r>
            <a:endParaRPr lang="ru-RU" sz="1400" dirty="0" smtClean="0"/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</a:rPr>
              <a:t>Составитель</a:t>
            </a:r>
            <a:r>
              <a:rPr lang="ru-RU" sz="1600" dirty="0">
                <a:solidFill>
                  <a:srgbClr val="7030A0"/>
                </a:solidFill>
              </a:rPr>
              <a:t>: </a:t>
            </a:r>
            <a:r>
              <a:rPr lang="ru-RU" sz="1600" dirty="0" err="1">
                <a:solidFill>
                  <a:srgbClr val="7030A0"/>
                </a:solidFill>
              </a:rPr>
              <a:t>Слиткова</a:t>
            </a:r>
            <a:r>
              <a:rPr lang="ru-RU" sz="1600" dirty="0">
                <a:solidFill>
                  <a:srgbClr val="7030A0"/>
                </a:solidFill>
              </a:rPr>
              <a:t> Галина Анатольевна</a:t>
            </a:r>
            <a:br>
              <a:rPr lang="ru-RU" sz="1600" dirty="0">
                <a:solidFill>
                  <a:srgbClr val="7030A0"/>
                </a:solidFill>
              </a:rPr>
            </a:br>
            <a:r>
              <a:rPr lang="ru-RU" sz="1600" dirty="0">
                <a:solidFill>
                  <a:srgbClr val="7030A0"/>
                </a:solidFill>
              </a:rPr>
              <a:t>учитель первой квалификационной категории</a:t>
            </a:r>
            <a:br>
              <a:rPr lang="ru-RU" sz="1600" dirty="0">
                <a:solidFill>
                  <a:srgbClr val="7030A0"/>
                </a:solidFill>
              </a:rPr>
            </a:br>
            <a:r>
              <a:rPr lang="ru-RU" sz="1600" dirty="0">
                <a:solidFill>
                  <a:srgbClr val="7030A0"/>
                </a:solidFill>
              </a:rPr>
              <a:t>гимназии №18 города Томска</a:t>
            </a:r>
          </a:p>
          <a:p>
            <a:pPr marL="0" indent="0">
              <a:buNone/>
            </a:pPr>
            <a:endParaRPr lang="ru-RU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</Words>
  <Application>Microsoft Office PowerPoint</Application>
  <PresentationFormat>Произвольный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          «Сердечки»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8</cp:revision>
  <dcterms:created xsi:type="dcterms:W3CDTF">2016-01-22T02:38:10Z</dcterms:created>
  <dcterms:modified xsi:type="dcterms:W3CDTF">2016-01-25T21:32:47Z</dcterms:modified>
</cp:coreProperties>
</file>