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76" r:id="rId3"/>
    <p:sldId id="269" r:id="rId4"/>
    <p:sldId id="261" r:id="rId5"/>
    <p:sldId id="277" r:id="rId6"/>
    <p:sldId id="264" r:id="rId7"/>
    <p:sldId id="265" r:id="rId8"/>
    <p:sldId id="271" r:id="rId9"/>
    <p:sldId id="27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21" autoAdjust="0"/>
  </p:normalViewPr>
  <p:slideViewPr>
    <p:cSldViewPr>
      <p:cViewPr>
        <p:scale>
          <a:sx n="77" d="100"/>
          <a:sy n="77" d="100"/>
        </p:scale>
        <p:origin x="-1176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013F5A-5FDB-4547-BFFA-3FD458C1E649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917812-F82E-48DC-BF1C-C933E09796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013F5A-5FDB-4547-BFFA-3FD458C1E649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917812-F82E-48DC-BF1C-C933E09796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013F5A-5FDB-4547-BFFA-3FD458C1E649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917812-F82E-48DC-BF1C-C933E09796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013F5A-5FDB-4547-BFFA-3FD458C1E649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917812-F82E-48DC-BF1C-C933E09796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013F5A-5FDB-4547-BFFA-3FD458C1E649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917812-F82E-48DC-BF1C-C933E09796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013F5A-5FDB-4547-BFFA-3FD458C1E649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917812-F82E-48DC-BF1C-C933E09796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013F5A-5FDB-4547-BFFA-3FD458C1E649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917812-F82E-48DC-BF1C-C933E09796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013F5A-5FDB-4547-BFFA-3FD458C1E649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917812-F82E-48DC-BF1C-C933E09796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013F5A-5FDB-4547-BFFA-3FD458C1E649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917812-F82E-48DC-BF1C-C933E09796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013F5A-5FDB-4547-BFFA-3FD458C1E649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917812-F82E-48DC-BF1C-C933E09796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013F5A-5FDB-4547-BFFA-3FD458C1E649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917812-F82E-48DC-BF1C-C933E09796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6013F5A-5FDB-4547-BFFA-3FD458C1E649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7917812-F82E-48DC-BF1C-C933E097960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2" descr="http://mvr.wmsite.ru/_mod_files/ce_images/news/ushinskiy_1_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1500174"/>
            <a:ext cx="2429287" cy="35719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tx2">
                <a:lumMod val="10000"/>
                <a:lumOff val="9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Прямоугольник 7"/>
          <p:cNvSpPr/>
          <p:nvPr/>
        </p:nvSpPr>
        <p:spPr>
          <a:xfrm>
            <a:off x="642910" y="3214686"/>
            <a:ext cx="5250155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/>
                <a:solidFill>
                  <a:schemeClr val="accent3"/>
                </a:solidFill>
                <a:effectLst/>
              </a:rPr>
              <a:t>Константин Дмитриевич</a:t>
            </a:r>
          </a:p>
          <a:p>
            <a:pPr algn="ctr"/>
            <a:r>
              <a:rPr lang="ru-RU" sz="2800" b="1" cap="none" spc="0" dirty="0" smtClean="0">
                <a:ln/>
                <a:solidFill>
                  <a:schemeClr val="accent3"/>
                </a:solidFill>
                <a:effectLst/>
              </a:rPr>
              <a:t>Ушинский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428604"/>
            <a:ext cx="57150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Константин Дмитриевич Ушинский –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бөек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рус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педагогы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педагогика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фәненә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нигез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салучы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Рисунок 36" descr="http://im2-tub-ru.yandex.net/i?id=25196330-01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571480"/>
            <a:ext cx="2357454" cy="2928958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15210" y="428604"/>
            <a:ext cx="18299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Әти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әнисе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18" descr="Детские и юношеские годы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643042" y="928670"/>
            <a:ext cx="1627188" cy="218598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Прямоугольник 5"/>
          <p:cNvSpPr/>
          <p:nvPr/>
        </p:nvSpPr>
        <p:spPr>
          <a:xfrm>
            <a:off x="714348" y="3214686"/>
            <a:ext cx="364333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4288" algn="ctr">
              <a:tabLst>
                <a:tab pos="3590925" algn="l"/>
              </a:tabLst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Дмитрий Григорьевич Ушинский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indent="14288" algn="just">
              <a:tabLst>
                <a:tab pos="3590925" algn="l"/>
              </a:tabLst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Бик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күп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еллар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армиядә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хезмәт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итә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1812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елдагы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сугышның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ветераны.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19" descr="мать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6000760" y="928670"/>
            <a:ext cx="1620837" cy="218598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8" name="Прямоугольник 7"/>
          <p:cNvSpPr/>
          <p:nvPr/>
        </p:nvSpPr>
        <p:spPr>
          <a:xfrm>
            <a:off x="4929190" y="3143248"/>
            <a:ext cx="364333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5113"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Любовь Степановна Ушинская (Капнист)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indent="265113" algn="just"/>
            <a:r>
              <a:rPr lang="tt-RU" sz="2000" dirty="0" smtClean="0">
                <a:latin typeface="Times New Roman" pitchFamily="18" charset="0"/>
                <a:cs typeface="Times New Roman" pitchFamily="18" charset="0"/>
              </a:rPr>
              <a:t>Малаеның укуы белән кызыксына, аны китап укырга өйрәтә, китап укуга кызыксынучанлык уята. Костяга 11 яш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ь </a:t>
            </a:r>
            <a:r>
              <a:rPr lang="tt-RU" sz="2000" dirty="0" smtClean="0">
                <a:latin typeface="Times New Roman" pitchFamily="18" charset="0"/>
                <a:cs typeface="Times New Roman" pitchFamily="18" charset="0"/>
              </a:rPr>
              <a:t>булганда әнисе вафат була.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9000"/>
                            </p:stCondLst>
                            <p:childTnLst>
                              <p:par>
                                <p:cTn id="18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6248" y="3643314"/>
            <a:ext cx="44291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7188"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К.Д.Ушинский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гимназиядә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укыганда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үрнәк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укучы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була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күп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китаплар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укый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Һәрвакыт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төрле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темага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әңгәмә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кора. Константин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гаделлек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өчен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көрәшә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6" descr="Здание Новгород-Северской гимназии, в которой учился К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571876"/>
            <a:ext cx="3857652" cy="242889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6" name="Picture 24" descr="К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4" y="642918"/>
            <a:ext cx="2808288" cy="27749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428596" y="1267225"/>
            <a:ext cx="528641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К.Д.Ушинский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1824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нче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елның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мартында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Тула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шәһәрендә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туа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Аның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балачагы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һәм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үсмер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еллары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атасының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Чернигов </a:t>
            </a:r>
            <a:r>
              <a:rPr kumimoji="0" lang="ru-RU" sz="2400" b="0" i="0" u="none" strike="noStrike" cap="none" normalizeH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имениясендә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үтә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34387" y="428604"/>
            <a:ext cx="40709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t-RU" sz="2400" b="1" dirty="0" smtClean="0">
                <a:latin typeface="Times New Roman" pitchFamily="18" charset="0"/>
                <a:cs typeface="Times New Roman" pitchFamily="18" charset="0"/>
              </a:rPr>
              <a:t>Балалык һәм үсмер еллары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6385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28596" y="1198046"/>
            <a:ext cx="5857916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Гимназияне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тәмамлагач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Мәскәү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университетының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юридик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факул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ь</a:t>
            </a:r>
            <a:r>
              <a:rPr kumimoji="0" lang="ru-RU" sz="2000" b="0" i="0" u="none" strike="noStrike" cap="none" normalizeH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тетына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укырга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керә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lang="ru-RU" sz="2000" dirty="0" smtClean="0"/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Ушинский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әдәбият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белән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нык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кызыксына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театрны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бик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ярата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һәм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халыкка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аң-белем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тарату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турында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хыяллана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7" descr="К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500042"/>
            <a:ext cx="1928826" cy="223577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Прямоугольник 5"/>
          <p:cNvSpPr/>
          <p:nvPr/>
        </p:nvSpPr>
        <p:spPr>
          <a:xfrm>
            <a:off x="6072198" y="2714620"/>
            <a:ext cx="26431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4288" algn="ctr">
              <a:buFont typeface="Arial" charset="0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К. Д. Ушинский</a:t>
            </a:r>
          </a:p>
          <a:p>
            <a:pPr indent="14288" algn="ctr">
              <a:buFont typeface="Arial" charset="0"/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Мәскәү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университеты студенты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14288">
              <a:buFont typeface="Arial" charset="0"/>
              <a:buNone/>
            </a:pPr>
            <a:endParaRPr lang="ru-RU" dirty="0" smtClean="0"/>
          </a:p>
        </p:txBody>
      </p:sp>
      <p:pic>
        <p:nvPicPr>
          <p:cNvPr id="7" name="Picture 6" descr="Московский университет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3500437"/>
            <a:ext cx="4278504" cy="2500331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8" name="Прямоугольник 7"/>
          <p:cNvSpPr/>
          <p:nvPr/>
        </p:nvSpPr>
        <p:spPr>
          <a:xfrm>
            <a:off x="4143372" y="3643314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Ушинский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бик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яхшы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укый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Әмма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балачактан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сәламәтлеге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какшаган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була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һәр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җәйне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үзенең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туган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якларында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үткәрергә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мәҗбүр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була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Аңа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шундагы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климат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кына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килешә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286000" y="28288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14414" y="785794"/>
            <a:ext cx="678661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5113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1862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елда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аны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биш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елга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чит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илгә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дәваланырга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һәм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укыту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эшен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өйрәнергә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җибәрәләр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Шушы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елларда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Швейцария, Бел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ьгия, Франция, Германия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һәм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Италия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илл</a:t>
            </a:r>
            <a:r>
              <a:rPr lang="tt-RU" sz="2400" dirty="0" smtClean="0">
                <a:latin typeface="Times New Roman" pitchFamily="18" charset="0"/>
                <a:cs typeface="Times New Roman" pitchFamily="18" charset="0"/>
              </a:rPr>
              <a:t>әрендәге  балалар бакчаларын, приютларны, мәктәпләрне өйрәнә.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3214678" y="3929066"/>
            <a:ext cx="5400675" cy="248761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tx2">
                <a:lumMod val="50000"/>
                <a:lumOff val="5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428596" y="5429264"/>
            <a:ext cx="273526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Швейцариядәге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Вена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шәһәрендә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яши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һәм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дәвалана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714356"/>
            <a:ext cx="4572000" cy="2505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7188" algn="just">
              <a:lnSpc>
                <a:spcPct val="8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1864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елда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Ушинский «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Туган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тел» ( «Родное слово»)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китабын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яза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һәм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бастырып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чыгара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Аннан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соң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Балалар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тормышы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pPr indent="357188" algn="just">
              <a:lnSpc>
                <a:spcPct val="8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 «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Детский мир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китабы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басыла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 descr="&amp;Kcy;&amp;acy;&amp;rcy;&amp;tcy;&amp;icy;&amp;ncy;&amp;kcy;&amp;acy; 20 &amp;icy;&amp;zcy; 1774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1285859"/>
            <a:ext cx="3286148" cy="4069533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28596" y="3208192"/>
            <a:ext cx="8286808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Ушинскийның</a:t>
            </a: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балалар</a:t>
            </a: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өчен</a:t>
            </a: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язылган</a:t>
            </a: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китаплары</a:t>
            </a: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http://im4-tub-ru.yandex.net/i?id=25969272-19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928670"/>
            <a:ext cx="1500198" cy="200026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8194" name="Picture 2" descr="http://im7-tub-ru.yandex.net/i?id=85367121-25-7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928670"/>
            <a:ext cx="1514478" cy="199273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8196" name="Picture 4" descr="http://im7-tub-ru.yandex.net/i?id=307258480-54-7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00892" y="928670"/>
            <a:ext cx="1466854" cy="199873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8200" name="Picture 8" descr="http://im4-tub-ru.yandex.net/i?id=280731566-23-7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4348" y="857232"/>
            <a:ext cx="1602116" cy="207170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728" y="4714884"/>
            <a:ext cx="61436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Ушинский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К. Д.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Одессада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1870нче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елда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вафат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була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Киевта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җирләнгән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9698" name="Рисунок 1" descr="http://www.peoples.ru/state/teacher/ushinskiy/ushinskiy_grave_200712301645380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785794"/>
            <a:ext cx="2428892" cy="3589576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798</TotalTime>
  <Words>269</Words>
  <Application>Microsoft Office PowerPoint</Application>
  <PresentationFormat>Экран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Зуля</cp:lastModifiedBy>
  <cp:revision>57</cp:revision>
  <dcterms:created xsi:type="dcterms:W3CDTF">2012-06-13T01:54:52Z</dcterms:created>
  <dcterms:modified xsi:type="dcterms:W3CDTF">2016-01-20T18:55:54Z</dcterms:modified>
</cp:coreProperties>
</file>