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11522075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0" y="-342"/>
      </p:cViewPr>
      <p:guideLst>
        <p:guide orient="horz" pos="2160"/>
        <p:guide pos="36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7" y="2130429"/>
            <a:ext cx="9793765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3" y="3886200"/>
            <a:ext cx="80654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54" y="0"/>
            <a:ext cx="10297144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898" y="2852936"/>
            <a:ext cx="2304256" cy="2754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505" y="274642"/>
            <a:ext cx="2592466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103" y="274642"/>
            <a:ext cx="7585366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3619" y="4437112"/>
            <a:ext cx="2232248" cy="249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4773" y="5736062"/>
            <a:ext cx="1296144" cy="102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5133" y="5685449"/>
            <a:ext cx="1298575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1557" y="2780928"/>
            <a:ext cx="830925" cy="65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378" y="2852936"/>
            <a:ext cx="82867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6" y="4406903"/>
            <a:ext cx="979376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6" y="2906717"/>
            <a:ext cx="979376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6105" y="1600204"/>
            <a:ext cx="5088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57055" y="1600204"/>
            <a:ext cx="5088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6" y="1535113"/>
            <a:ext cx="50909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6106" y="2174875"/>
            <a:ext cx="50909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6" y="1535113"/>
            <a:ext cx="5092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853056" y="2174875"/>
            <a:ext cx="5092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5" y="273050"/>
            <a:ext cx="37906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4813" y="273054"/>
            <a:ext cx="644116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5" y="1435103"/>
            <a:ext cx="37906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8" y="4800601"/>
            <a:ext cx="69132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8" y="612775"/>
            <a:ext cx="69132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8" y="5367339"/>
            <a:ext cx="69132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392017" y="142388"/>
            <a:ext cx="101051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8582" y="4797152"/>
            <a:ext cx="1803952" cy="193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4413" y="4797152"/>
            <a:ext cx="1623343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3815" y="247229"/>
            <a:ext cx="1263303" cy="100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5" y="274638"/>
            <a:ext cx="103698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5" y="1600204"/>
            <a:ext cx="103698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3" y="6356354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09" y="6356354"/>
            <a:ext cx="3648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8" y="6356354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Рамка 10"/>
          <p:cNvSpPr/>
          <p:nvPr userDrawn="1"/>
        </p:nvSpPr>
        <p:spPr>
          <a:xfrm>
            <a:off x="0" y="0"/>
            <a:ext cx="11522075" cy="6858000"/>
          </a:xfrm>
          <a:prstGeom prst="frame">
            <a:avLst>
              <a:gd name="adj1" fmla="val 1096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8" cstate="email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51" y="3966514"/>
            <a:ext cx="1001357" cy="809496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0754" y="3830638"/>
            <a:ext cx="100012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6621" y="5918414"/>
            <a:ext cx="100012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3325" y="5918413"/>
            <a:ext cx="100012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5041" y="1586407"/>
            <a:ext cx="100012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51" y="1545376"/>
            <a:ext cx="100012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9160" y="5941010"/>
            <a:ext cx="100012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6514/16969765.b9/0_6ba02_a58338ea_orig.png" TargetMode="External"/><Relationship Id="rId7" Type="http://schemas.openxmlformats.org/officeDocument/2006/relationships/hyperlink" Target="http://ramki-photoshop.narod.ru/fon/fon_06_small.jp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g-fotki.yandex.ru/get/45886/200418627.122/0_15de0a_abb775f8_L.png" TargetMode="External"/><Relationship Id="rId5" Type="http://schemas.openxmlformats.org/officeDocument/2006/relationships/hyperlink" Target="http://kira-scrap.ru/KATALOG/DETCKOE/1/0_153846_8bc002a9_M.png" TargetMode="External"/><Relationship Id="rId4" Type="http://schemas.openxmlformats.org/officeDocument/2006/relationships/hyperlink" Target="http://img-fotki.yandex.ru/get/3409/200418627.20/0_10d765_25a8c747_M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493" y="1628800"/>
            <a:ext cx="9793765" cy="1470025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00B0F0"/>
                </a:solidFill>
                <a:latin typeface="Segoe Script" panose="020B0504020000000003" pitchFamily="34" charset="0"/>
              </a:rPr>
              <a:t>Шаблон «Сердечки»</a:t>
            </a:r>
            <a:endParaRPr lang="ru-RU" sz="4800" b="1" i="1" dirty="0">
              <a:solidFill>
                <a:srgbClr val="00B0F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43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84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27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501" y="-227014"/>
            <a:ext cx="8681119" cy="6868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8629" y="2060848"/>
            <a:ext cx="3816424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Источники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2725" y="2780928"/>
            <a:ext cx="63367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img-fotki.yandex.ru/get/6514/16969765.b9/0_6ba02_a58338ea_orig.png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4"/>
              </a:rPr>
              <a:t>http</a:t>
            </a:r>
            <a:r>
              <a:rPr lang="en-US" sz="1400" dirty="0">
                <a:hlinkClick r:id="rId4"/>
              </a:rPr>
              <a:t>://</a:t>
            </a:r>
            <a:r>
              <a:rPr lang="en-US" sz="1400" dirty="0" smtClean="0">
                <a:hlinkClick r:id="rId4"/>
              </a:rPr>
              <a:t>img-fotki.yandex.ru/get/3409/200418627.20/0_10d765_25a8c747_M.png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5"/>
              </a:rPr>
              <a:t>http</a:t>
            </a:r>
            <a:r>
              <a:rPr lang="en-US" sz="1400" dirty="0">
                <a:hlinkClick r:id="rId5"/>
              </a:rPr>
              <a:t>://</a:t>
            </a:r>
            <a:r>
              <a:rPr lang="en-US" sz="1400" dirty="0" smtClean="0">
                <a:hlinkClick r:id="rId5"/>
              </a:rPr>
              <a:t>kira-scrap.ru/KATALOG/DETCKOE/1/0_153846_8bc002a9_M.png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6"/>
              </a:rPr>
              <a:t>https</a:t>
            </a:r>
            <a:r>
              <a:rPr lang="en-US" sz="1400" dirty="0">
                <a:hlinkClick r:id="rId6"/>
              </a:rPr>
              <a:t>://</a:t>
            </a:r>
            <a:r>
              <a:rPr lang="en-US" sz="1400" dirty="0" smtClean="0">
                <a:hlinkClick r:id="rId6"/>
              </a:rPr>
              <a:t>img-fotki.yandex.ru/get/45886/200418627.122/0_15de0a_abb775f8_L.png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7"/>
              </a:rPr>
              <a:t>http</a:t>
            </a:r>
            <a:r>
              <a:rPr lang="en-US" sz="1400" dirty="0">
                <a:hlinkClick r:id="rId7"/>
              </a:rPr>
              <a:t>://</a:t>
            </a:r>
            <a:r>
              <a:rPr lang="en-US" sz="1400" dirty="0" smtClean="0">
                <a:hlinkClick r:id="rId7"/>
              </a:rPr>
              <a:t>ramki-photoshop.narod.ru/fon/fon_06_small.jpg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7"/>
              </a:rPr>
              <a:t>http</a:t>
            </a:r>
            <a:r>
              <a:rPr lang="en-US" sz="1400" dirty="0">
                <a:hlinkClick r:id="rId7"/>
              </a:rPr>
              <a:t>://</a:t>
            </a:r>
            <a:r>
              <a:rPr lang="en-US" sz="1400" dirty="0" smtClean="0">
                <a:hlinkClick r:id="rId7"/>
              </a:rPr>
              <a:t>ramki-photoshop.narod.ru/fon/fon_06_small.jpg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24933" y="254596"/>
            <a:ext cx="575945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</a:rPr>
              <a:t>Составитель: </a:t>
            </a:r>
            <a:r>
              <a:rPr lang="ru-RU" sz="2000" b="1" dirty="0" err="1">
                <a:solidFill>
                  <a:srgbClr val="00B0F0"/>
                </a:solidFill>
              </a:rPr>
              <a:t>Слиткова</a:t>
            </a:r>
            <a:r>
              <a:rPr lang="ru-RU" sz="2000" b="1" dirty="0">
                <a:solidFill>
                  <a:srgbClr val="00B0F0"/>
                </a:solidFill>
              </a:rPr>
              <a:t> Галина Анатольевна</a:t>
            </a:r>
            <a:br>
              <a:rPr lang="ru-RU" sz="2000" b="1" dirty="0">
                <a:solidFill>
                  <a:srgbClr val="00B0F0"/>
                </a:solidFill>
              </a:rPr>
            </a:br>
            <a:r>
              <a:rPr lang="ru-RU" sz="2000" b="1" dirty="0">
                <a:solidFill>
                  <a:srgbClr val="00B0F0"/>
                </a:solidFill>
              </a:rPr>
              <a:t>учитель первой квалификационной категории</a:t>
            </a:r>
            <a:br>
              <a:rPr lang="ru-RU" sz="2000" b="1" dirty="0">
                <a:solidFill>
                  <a:srgbClr val="00B0F0"/>
                </a:solidFill>
              </a:rPr>
            </a:br>
            <a:r>
              <a:rPr lang="ru-RU" sz="2000" b="1" dirty="0">
                <a:solidFill>
                  <a:srgbClr val="00B0F0"/>
                </a:solidFill>
              </a:rPr>
              <a:t>гимназии №18 города Томска</a:t>
            </a:r>
          </a:p>
        </p:txBody>
      </p:sp>
    </p:spTree>
    <p:extLst>
      <p:ext uri="{BB962C8B-B14F-4D97-AF65-F5344CB8AC3E}">
        <p14:creationId xmlns:p14="http://schemas.microsoft.com/office/powerpoint/2010/main" val="368240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28</Words>
  <Application>Microsoft Office PowerPoint</Application>
  <PresentationFormat>Произвольный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Шаблон «Сердечки»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10</cp:revision>
  <dcterms:created xsi:type="dcterms:W3CDTF">2016-01-21T20:27:01Z</dcterms:created>
  <dcterms:modified xsi:type="dcterms:W3CDTF">2016-01-25T21:34:28Z</dcterms:modified>
</cp:coreProperties>
</file>