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sldIdLst>
    <p:sldId id="256" r:id="rId2"/>
    <p:sldId id="257" r:id="rId3"/>
    <p:sldId id="283" r:id="rId4"/>
    <p:sldId id="279" r:id="rId5"/>
    <p:sldId id="261" r:id="rId6"/>
    <p:sldId id="260" r:id="rId7"/>
    <p:sldId id="269" r:id="rId8"/>
    <p:sldId id="281" r:id="rId9"/>
    <p:sldId id="287" r:id="rId10"/>
    <p:sldId id="267" r:id="rId11"/>
    <p:sldId id="288" r:id="rId12"/>
    <p:sldId id="268" r:id="rId13"/>
    <p:sldId id="275" r:id="rId14"/>
    <p:sldId id="262" r:id="rId15"/>
    <p:sldId id="273" r:id="rId16"/>
    <p:sldId id="266" r:id="rId17"/>
    <p:sldId id="259" r:id="rId18"/>
    <p:sldId id="28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41" autoAdjust="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98CFB-4DDA-4D6A-8DD2-3F017CA1DB93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9BC0A-D7E5-4ADA-8CF0-597BEE188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409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A9648E0-4729-402A-80C4-8CE470DE4F1E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AC81EED-0BB2-4611-B1B6-C31BE9B83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648E0-4729-402A-80C4-8CE470DE4F1E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81EED-0BB2-4611-B1B6-C31BE9B83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A9648E0-4729-402A-80C4-8CE470DE4F1E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AC81EED-0BB2-4611-B1B6-C31BE9B83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648E0-4729-402A-80C4-8CE470DE4F1E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81EED-0BB2-4611-B1B6-C31BE9B83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9648E0-4729-402A-80C4-8CE470DE4F1E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AC81EED-0BB2-4611-B1B6-C31BE9B83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648E0-4729-402A-80C4-8CE470DE4F1E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81EED-0BB2-4611-B1B6-C31BE9B83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648E0-4729-402A-80C4-8CE470DE4F1E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81EED-0BB2-4611-B1B6-C31BE9B83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648E0-4729-402A-80C4-8CE470DE4F1E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81EED-0BB2-4611-B1B6-C31BE9B83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9648E0-4729-402A-80C4-8CE470DE4F1E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81EED-0BB2-4611-B1B6-C31BE9B83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648E0-4729-402A-80C4-8CE470DE4F1E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81EED-0BB2-4611-B1B6-C31BE9B83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648E0-4729-402A-80C4-8CE470DE4F1E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81EED-0BB2-4611-B1B6-C31BE9B83A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A9648E0-4729-402A-80C4-8CE470DE4F1E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AC81EED-0BB2-4611-B1B6-C31BE9B83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llfons.ru-1573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533400"/>
            <a:ext cx="6480720" cy="8793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МБДОУ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«Детский сад  № 11»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988840"/>
            <a:ext cx="6264696" cy="4680520"/>
          </a:xfrm>
          <a:blipFill>
            <a:blip r:embed="rId4" cstate="print"/>
            <a:stretch>
              <a:fillRect/>
            </a:stretch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Презентация на тему: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 «В здоровом теле- здоровый дух»</a:t>
            </a:r>
          </a:p>
          <a:p>
            <a:pPr algn="ctr"/>
            <a:endParaRPr lang="ru-RU" sz="32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Для детей средней группы</a:t>
            </a:r>
          </a:p>
          <a:p>
            <a:pPr algn="ctr"/>
            <a:endParaRPr lang="ru-RU" sz="3200" b="1" i="1" dirty="0" smtClean="0"/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Arial Black" pitchFamily="34" charset="0"/>
              </a:rPr>
              <a:t>Воспитатель: Дашкевич Л.В</a:t>
            </a:r>
            <a:endParaRPr lang="ru-RU" sz="20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Текстуры, фон, креатив, пузыри, обои, 2560x16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472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Кран, откройся! нос умойся! Глаз купайся! Грязь смывайся!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IMG_308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412776"/>
            <a:ext cx="5004048" cy="344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308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47864" y="2996574"/>
            <a:ext cx="5796136" cy="3861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екстуры, фон, креатив, пузыри, обои, 2560x16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931224" cy="836712"/>
          </a:xfrm>
          <a:blipFill>
            <a:blip r:embed="rId3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25000" dir="5400000" rotWithShape="0">
              <a:schemeClr val="accent2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002060"/>
                </a:solidFill>
              </a:rPr>
              <a:t>Прогулка</a:t>
            </a:r>
            <a:endParaRPr lang="ru-RU" sz="4400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IMG_305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836712"/>
            <a:ext cx="570809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304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789040"/>
            <a:ext cx="3635896" cy="2718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303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491880" y="3861048"/>
            <a:ext cx="5652120" cy="2731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303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796136" y="980728"/>
            <a:ext cx="334786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екстуры, фон, креатив, пузыри, обои, 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931224" cy="1108696"/>
          </a:xfrm>
          <a:blipFill>
            <a:blip r:embed="rId3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25000" dir="5400000" rotWithShape="0">
              <a:schemeClr val="accent2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Час обеда подошёл, сели деточки за стол.</a:t>
            </a:r>
            <a:endParaRPr lang="ru-RU" i="1" dirty="0"/>
          </a:p>
        </p:txBody>
      </p:sp>
      <p:pic>
        <p:nvPicPr>
          <p:cNvPr id="4" name="Рисунок 3" descr="IMG_312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1484784"/>
            <a:ext cx="399644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312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355976" y="2060848"/>
            <a:ext cx="4578240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312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1520" y="3882009"/>
            <a:ext cx="4463986" cy="2975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екстуры, фон, креатив, пузыри, обои, 2560x16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03232" cy="1884824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Подвижные игры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132857"/>
            <a:ext cx="8496944" cy="4524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Подвижная игра имеет большое значение как средство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Физического воспитания . В подвижные игры включаются   основные движения: ходьба, бег, метание, лазание, прыжки , равновесие, а также специальные движения и укрепления и развития отдельных групп мышц . Движения, входящие в игру, если они даются воспитателем в правильной дозировке, развивают и укрепляют организм, улучшают обмен веществ, функциональную  деятельность  всех органов  и систем (способствуют более активному дыханию, усилению кровообращения).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Текстуры, фон, креатив, пузыри, обои, 2560x16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7715272" cy="6858000"/>
          </a:xfr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Улыбайся </a:t>
            </a:r>
            <a:r>
              <a:rPr lang="ru-RU" sz="2000" dirty="0">
                <a:solidFill>
                  <a:schemeClr val="tx1"/>
                </a:solidFill>
              </a:rPr>
              <a:t>каждый раз, для здоровья это класс! 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0"/>
            <a:ext cx="385192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Любите ! и цените здоровье!</a:t>
            </a:r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Что может быть его дороже на этой сказочной земле .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Рисунок 7" descr="IMG_307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3429000"/>
            <a:ext cx="4067944" cy="2711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306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80112" y="2420888"/>
            <a:ext cx="3312368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307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5580112" cy="3577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Текстуры, фон, креатив, пузыри, обои, 2560x16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5992"/>
            <a:ext cx="7242048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0023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57158" y="2857496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400" b="1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3095623"/>
            <a:ext cx="9144000" cy="7261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>
                <a:gd name="adj" fmla="val 30193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r>
              <a:rPr lang="ru-RU" sz="2400" b="1" i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АМОСТОЯТЕЛЬНАЯ ДЕЯТЕЛЬНОСТЬ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Рисунок 11" descr="IMG_306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3897905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307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95936" y="3573016"/>
            <a:ext cx="5148064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307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779912" y="0"/>
            <a:ext cx="5148064" cy="2911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IMG_307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3657632"/>
            <a:ext cx="4031858" cy="3200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екстуры, фон, креатив, пузыри, обои, 2560x16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323670"/>
          </a:xfrm>
          <a:blipFill>
            <a:blip r:embed="rId3" cstate="print"/>
            <a:stretch>
              <a:fillRect/>
            </a:stretch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7" name="Рисунок 6" descr="IMG_308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909656"/>
            <a:ext cx="9144000" cy="5183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Текстуры, фон, креатив, пузыри, обои, 2560x16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15328" cy="620688"/>
          </a:xfrm>
          <a:blipFill>
            <a:blip r:embed="rId3" cstate="print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Физкультурное занятие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4214818"/>
            <a:ext cx="35108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Мы ребятки, как всегда</a:t>
            </a:r>
          </a:p>
          <a:p>
            <a:r>
              <a:rPr lang="ru-RU" dirty="0" smtClean="0"/>
              <a:t>Дружно занимаемся!</a:t>
            </a:r>
          </a:p>
          <a:p>
            <a:r>
              <a:rPr lang="ru-RU" dirty="0" smtClean="0"/>
              <a:t>Стать мы сильными -  должны!</a:t>
            </a:r>
          </a:p>
          <a:p>
            <a:r>
              <a:rPr lang="ru-RU" dirty="0" smtClean="0"/>
              <a:t>Вот как мы стараемся!</a:t>
            </a:r>
          </a:p>
          <a:p>
            <a:r>
              <a:rPr lang="ru-RU" dirty="0" smtClean="0"/>
              <a:t>Для массажа, для осанки-</a:t>
            </a:r>
          </a:p>
          <a:p>
            <a:r>
              <a:rPr lang="ru-RU" dirty="0" smtClean="0"/>
              <a:t>Валики и мячики!</a:t>
            </a:r>
          </a:p>
          <a:p>
            <a:r>
              <a:rPr lang="ru-RU" dirty="0" smtClean="0"/>
              <a:t>Вот спортивные какие</a:t>
            </a:r>
          </a:p>
          <a:p>
            <a:r>
              <a:rPr lang="ru-RU" dirty="0" smtClean="0"/>
              <a:t>Девочки и мальчики!</a:t>
            </a:r>
            <a:endParaRPr lang="ru-RU" dirty="0"/>
          </a:p>
        </p:txBody>
      </p:sp>
      <p:pic>
        <p:nvPicPr>
          <p:cNvPr id="11" name="Содержимое 10" descr="IMG_3113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0" y="620688"/>
            <a:ext cx="4449549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311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707904" y="3615337"/>
            <a:ext cx="5436096" cy="3242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_311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572000" y="692696"/>
            <a:ext cx="4572000" cy="292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llfons.ru-157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003232" cy="1656184"/>
          </a:xfrm>
          <a:blipFill>
            <a:blip r:embed="rId3" cstate="print"/>
            <a:stretch>
              <a:fillRect/>
            </a:stretch>
          </a:blip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b="0" dirty="0">
                <a:solidFill>
                  <a:srgbClr val="FF0000"/>
                </a:solidFill>
              </a:rPr>
              <a:t>Всем здоровья мы желаем, и болеть, не разрешаем 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екстуры, фон, креатив, пузыри, обои, 2560x16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743804" cy="1143000"/>
          </a:xfrm>
          <a:blipFill>
            <a:blip r:embed="rId3" cstate="print"/>
            <a:stretch>
              <a:fillRect/>
            </a:stretch>
          </a:blipFill>
          <a:scene3d>
            <a:camera prst="obliqueTopLeft"/>
            <a:lightRig rig="threePt" dir="t"/>
          </a:scene3d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         </a:t>
            </a:r>
            <a:r>
              <a:rPr lang="ru-RU" i="1" dirty="0" smtClean="0"/>
              <a:t>Цель и задачи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715200" cy="4846320"/>
          </a:xfrm>
          <a:blipFill>
            <a:blip r:embed="rId4" cstate="print"/>
            <a:stretch>
              <a:fillRect/>
            </a:stretch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i="1" u="sng" dirty="0" smtClean="0"/>
              <a:t>Цель: </a:t>
            </a:r>
            <a:r>
              <a:rPr lang="ru-RU" i="1" dirty="0" smtClean="0"/>
              <a:t>укреплять здоровье детей через </a:t>
            </a:r>
            <a:r>
              <a:rPr lang="ru-RU" i="1" dirty="0" err="1" smtClean="0"/>
              <a:t>физкультурно</a:t>
            </a:r>
            <a:r>
              <a:rPr lang="ru-RU" i="1" dirty="0" smtClean="0"/>
              <a:t> образовательную работу в детском саду.</a:t>
            </a:r>
          </a:p>
          <a:p>
            <a:r>
              <a:rPr lang="ru-RU" b="1" i="1" u="sng" dirty="0" smtClean="0"/>
              <a:t>Задачи: </a:t>
            </a:r>
            <a:r>
              <a:rPr lang="ru-RU" i="1" dirty="0" smtClean="0"/>
              <a:t>стимулировать двигательную активность детей, применяя </a:t>
            </a:r>
            <a:r>
              <a:rPr lang="ru-RU" i="1" dirty="0" err="1" smtClean="0"/>
              <a:t>деффиренцированный</a:t>
            </a:r>
            <a:r>
              <a:rPr lang="ru-RU" i="1" dirty="0" smtClean="0"/>
              <a:t> и индивидуальный подход;                                                                                                         -повышает интерес к физкультурным занятиям, используя нетрадиционное оборудование:                                                                                                          -</a:t>
            </a:r>
            <a:r>
              <a:rPr lang="ru-RU" i="1" smtClean="0"/>
              <a:t>формировать умение </a:t>
            </a:r>
            <a:r>
              <a:rPr lang="ru-RU" i="1" dirty="0" smtClean="0"/>
              <a:t>детей следить и заботиться о своём здоровье.</a:t>
            </a:r>
            <a:endParaRPr lang="ru-RU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екстуры, фон, креатив, пузыри, обои, 2560x16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3791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332656"/>
            <a:ext cx="7239000" cy="6098570"/>
          </a:xfrm>
          <a:blipFill>
            <a:blip r:embed="rId3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b="1" i="1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ru-RU" b="1" i="1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Bookman Old Style" pitchFamily="18" charset="0"/>
              </a:rPr>
              <a:t>Здоровый дух в здоровом теле</a:t>
            </a:r>
          </a:p>
          <a:p>
            <a:pPr algn="ctr">
              <a:buNone/>
            </a:pPr>
            <a:r>
              <a:rPr lang="ru-RU" b="1" i="1" dirty="0" smtClean="0">
                <a:latin typeface="Bookman Old Style" pitchFamily="18" charset="0"/>
              </a:rPr>
              <a:t>Об этом вечно нам твердят!</a:t>
            </a:r>
          </a:p>
          <a:p>
            <a:pPr algn="ctr">
              <a:buNone/>
            </a:pPr>
            <a:r>
              <a:rPr lang="ru-RU" b="1" i="1" dirty="0" smtClean="0">
                <a:latin typeface="Bookman Old Style" pitchFamily="18" charset="0"/>
              </a:rPr>
              <a:t>Мы знаем -  спорт на самом деле</a:t>
            </a:r>
          </a:p>
          <a:p>
            <a:pPr algn="ctr">
              <a:buNone/>
            </a:pPr>
            <a:r>
              <a:rPr lang="ru-RU" b="1" i="1" dirty="0" smtClean="0">
                <a:latin typeface="Bookman Old Style" pitchFamily="18" charset="0"/>
              </a:rPr>
              <a:t>Полезен очень для ребят!</a:t>
            </a:r>
          </a:p>
          <a:p>
            <a:pPr algn="ctr">
              <a:buNone/>
            </a:pPr>
            <a:r>
              <a:rPr lang="ru-RU" b="1" i="1" dirty="0" smtClean="0">
                <a:latin typeface="Bookman Old Style" pitchFamily="18" charset="0"/>
              </a:rPr>
              <a:t>Зарядку делаем мы дружно</a:t>
            </a:r>
          </a:p>
          <a:p>
            <a:pPr algn="ctr">
              <a:buNone/>
            </a:pPr>
            <a:r>
              <a:rPr lang="ru-RU" b="1" i="1" dirty="0" smtClean="0">
                <a:latin typeface="Bookman Old Style" pitchFamily="18" charset="0"/>
              </a:rPr>
              <a:t>Ведь понимаем- это нужно!</a:t>
            </a:r>
          </a:p>
          <a:p>
            <a:pPr algn="ctr">
              <a:buNone/>
            </a:pPr>
            <a:r>
              <a:rPr lang="ru-RU" b="1" i="1" dirty="0" smtClean="0">
                <a:latin typeface="Bookman Old Style" pitchFamily="18" charset="0"/>
              </a:rPr>
              <a:t>И всё у нас для спорта есть:</a:t>
            </a:r>
          </a:p>
          <a:p>
            <a:pPr algn="ctr">
              <a:buNone/>
            </a:pPr>
            <a:r>
              <a:rPr lang="ru-RU" b="1" i="1" dirty="0" smtClean="0">
                <a:latin typeface="Bookman Old Style" pitchFamily="18" charset="0"/>
              </a:rPr>
              <a:t>Скакалки, кегли и дорожки</a:t>
            </a:r>
          </a:p>
          <a:p>
            <a:pPr algn="ctr">
              <a:buNone/>
            </a:pPr>
            <a:r>
              <a:rPr lang="ru-RU" b="1" i="1" dirty="0" smtClean="0">
                <a:latin typeface="Bookman Old Style" pitchFamily="18" charset="0"/>
              </a:rPr>
              <a:t>Всё невозможно перечесть.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екстуры, фон, креатив, пузыри, обои, 2560x16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859216" cy="1308760"/>
          </a:xfrm>
        </p:spPr>
        <p:txBody>
          <a:bodyPr>
            <a:prstTxWarp prst="textStop">
              <a:avLst/>
            </a:prstTxWarp>
          </a:bodyPr>
          <a:lstStyle/>
          <a:p>
            <a:pPr algn="ctr"/>
            <a:r>
              <a:rPr lang="ru-RU" dirty="0" smtClean="0"/>
              <a:t>    </a:t>
            </a:r>
            <a:r>
              <a:rPr lang="ru-RU" dirty="0" smtClean="0">
                <a:solidFill>
                  <a:srgbClr val="FFC000"/>
                </a:solidFill>
              </a:rPr>
              <a:t>Утренняя гимнастика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5" y="1928802"/>
            <a:ext cx="82089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Утренняя гимнастика позволяет  организованно начать день в детском саду,</a:t>
            </a:r>
          </a:p>
          <a:p>
            <a:pPr algn="ctr"/>
            <a:r>
              <a:rPr lang="ru-RU" sz="2000" dirty="0" smtClean="0"/>
              <a:t>способствует чёткому выполнению режима дня. </a:t>
            </a:r>
          </a:p>
          <a:p>
            <a:pPr algn="ctr"/>
            <a:r>
              <a:rPr lang="ru-RU" sz="2000" dirty="0" smtClean="0"/>
              <a:t>  ежедневно выполнение определённых  комплексов физических упражнений </a:t>
            </a:r>
          </a:p>
          <a:p>
            <a:pPr algn="ctr"/>
            <a:r>
              <a:rPr lang="ru-RU" sz="2000" dirty="0" smtClean="0"/>
              <a:t>способствует совершенствованию  двигательных способностей  у детей, развивает физические качества  (сила, ловкость, гибкость), улучшает координационных механизмов, способствует приобретению знаний  в области </a:t>
            </a:r>
          </a:p>
          <a:p>
            <a:pPr algn="ctr"/>
            <a:r>
              <a:rPr lang="ru-RU" sz="2000" dirty="0" smtClean="0"/>
              <a:t> физической культуры </a:t>
            </a:r>
          </a:p>
          <a:p>
            <a:pPr algn="ctr"/>
            <a:r>
              <a:rPr lang="ru-RU" sz="2000" dirty="0" smtClean="0"/>
              <a:t>  Утренняя гимнастика ценна и тем , что у детей вырабатывается привычка</a:t>
            </a:r>
          </a:p>
          <a:p>
            <a:pPr algn="ctr"/>
            <a:r>
              <a:rPr lang="ru-RU" sz="2000" dirty="0" smtClean="0"/>
              <a:t>и потребность каждый день по утрам  проделывать физические упражнения.</a:t>
            </a:r>
          </a:p>
          <a:p>
            <a:pPr algn="ctr"/>
            <a:r>
              <a:rPr lang="ru-RU" sz="2000" dirty="0" smtClean="0"/>
              <a:t>Это полезная привычка сохраняется  у человека на всю жизнь.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екстуры, фон, креатив, пузыри, обои, 2560x16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1812170"/>
          </a:xfr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TriangleInverted">
              <a:avLst>
                <a:gd name="adj" fmla="val 35258"/>
              </a:avLst>
            </a:prstTxWarp>
            <a:normAutofit/>
          </a:bodyPr>
          <a:lstStyle/>
          <a:p>
            <a:r>
              <a:rPr lang="ru-RU" dirty="0" smtClean="0"/>
              <a:t>Здоровье в порядке,</a:t>
            </a:r>
            <a:br>
              <a:rPr lang="ru-RU" dirty="0" smtClean="0"/>
            </a:br>
            <a:r>
              <a:rPr lang="ru-RU" dirty="0" smtClean="0"/>
              <a:t>спасибо зарядке!!!</a:t>
            </a:r>
            <a:endParaRPr lang="ru-RU" dirty="0"/>
          </a:p>
        </p:txBody>
      </p:sp>
      <p:pic>
        <p:nvPicPr>
          <p:cNvPr id="9" name="Содержимое 8" descr="IMG_3024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251520" y="1901032"/>
            <a:ext cx="4248472" cy="2353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IMG_3022.JPG"/>
          <p:cNvPicPr>
            <a:picLocks noGrp="1" noChangeAspect="1"/>
          </p:cNvPicPr>
          <p:nvPr>
            <p:ph sz="half" idx="1"/>
          </p:nvPr>
        </p:nvPicPr>
        <p:blipFill>
          <a:blip r:embed="rId5" cstate="email"/>
          <a:stretch>
            <a:fillRect/>
          </a:stretch>
        </p:blipFill>
        <p:spPr>
          <a:xfrm>
            <a:off x="4459496" y="4437112"/>
            <a:ext cx="4288528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302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860032" y="1722788"/>
            <a:ext cx="4032008" cy="2631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3030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79512" y="4221088"/>
            <a:ext cx="4218676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екстуры, фон, креатив, пузыри, обои, 2560x16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715200" cy="1143000"/>
          </a:xfrm>
          <a:blipFill>
            <a:blip r:embed="rId3" cstate="print"/>
            <a:stretch>
              <a:fillRect/>
            </a:stretch>
          </a:blipFill>
          <a:effectLst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  <a:softEdge rad="635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prstTxWarp prst="textTriangleInverted">
              <a:avLst/>
            </a:prstTxWarp>
          </a:bodyPr>
          <a:lstStyle/>
          <a:p>
            <a:r>
              <a:rPr lang="ru-RU" dirty="0" smtClean="0"/>
              <a:t>Гимнастика после сна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787208" cy="4846320"/>
          </a:xfrm>
          <a:blipFill>
            <a:blip r:embed="rId4" cstate="print"/>
            <a:stretch>
              <a:fillRect/>
            </a:stretch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Book Antiqua" pitchFamily="18" charset="0"/>
              </a:rPr>
              <a:t>Это физические упражнения, которые  надо выполнять после сна.                                                                                          Во время сна ребёнок отдыхает, после пробуждения все органы  потихонечку просыпаются. Выполнение физических упражнений помогает привести  их в активное состояние, что обеспечивает ребёнку высокую работоспособность,  даёт ему  ощутимый прилив  бодрости.</a:t>
            </a:r>
          </a:p>
          <a:p>
            <a:pPr algn="ctr">
              <a:buNone/>
            </a:pPr>
            <a:r>
              <a:rPr lang="ru-RU" dirty="0" smtClean="0"/>
              <a:t>  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Текстуры, фон, креатив, пузыри, обои, 2560x16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ArchUp">
              <a:avLst/>
            </a:prstTxWarp>
          </a:bodyPr>
          <a:lstStyle/>
          <a:p>
            <a:pPr algn="ctr"/>
            <a:r>
              <a:rPr lang="ru-RU" dirty="0" smtClean="0"/>
              <a:t>Гимнастика после сна</a:t>
            </a:r>
            <a:endParaRPr lang="ru-RU" dirty="0"/>
          </a:p>
        </p:txBody>
      </p:sp>
      <p:pic>
        <p:nvPicPr>
          <p:cNvPr id="8" name="Рисунок 7" descr="IMG_309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83603" y="620688"/>
            <a:ext cx="4660397" cy="2629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31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548680"/>
            <a:ext cx="4387416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309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1520" y="3241229"/>
            <a:ext cx="4160961" cy="3616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309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572000" y="3068960"/>
            <a:ext cx="421196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екстуры, фон, креатив, пузыри, обои, 2560x16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859216" cy="1202392"/>
          </a:xfrm>
        </p:spPr>
        <p:txBody>
          <a:bodyPr>
            <a:prstTxWarp prst="textDeflateBottom">
              <a:avLst>
                <a:gd name="adj" fmla="val 67026"/>
              </a:avLst>
            </a:prstTxWarp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Гимнастика для развития мелкой моторики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8424936" cy="5517232"/>
          </a:xfrm>
          <a:blipFill>
            <a:blip r:embed="rId3" cstate="print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«Ум ребенка находится на кончиках его пальцев»</a:t>
            </a:r>
            <a:endParaRPr lang="ru-RU" sz="20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r"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Сухомлинский В. А.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  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Массажный мяч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эффективное средство развития кистей рук ребенка, движений его пальцев, разработки мышц. Ребристая игольчатая поверхность мяча воздействует на нервные окончания, улучшает приток крови и активизирует кровообращение. Массажный мячик ускоряет капиллярный кровоток, уменьшает венозный застой и повышает кожно-мышечный тонус.  Закруглённые массажные шипы на поверхности мячика воздействуют на биологически-активные зоны кожи головы, туловища и конечностей, способствуют улучшению состояния всего организма. Массажный мяч положительно сказывается на развитии детей. Эта забавная упругая игрушка обогащает сенсорную среду малыша, стимулируя его психомоторное развитие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r>
              <a:rPr lang="ru-RU" sz="1800" b="1" dirty="0" smtClean="0">
                <a:solidFill>
                  <a:schemeClr val="tx1"/>
                </a:solidFill>
              </a:rPr>
              <a:t> 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http://defektolog.ucoz.ru/147461-img_23.pn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4869160"/>
            <a:ext cx="38195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Текстуры, фон, креатив, пузыри, обои, 2560x16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313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499992" y="260648"/>
            <a:ext cx="4320481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IMG_3087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>
            <a:off x="467544" y="30906"/>
            <a:ext cx="3999293" cy="3326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313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356992"/>
            <a:ext cx="4572000" cy="3240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313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44008" y="3477004"/>
            <a:ext cx="4499992" cy="2999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1875</TotalTime>
  <Words>464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МБДОУ  «Детский сад  № 11»</vt:lpstr>
      <vt:lpstr>              Цель и задачи</vt:lpstr>
      <vt:lpstr>Слайд 3</vt:lpstr>
      <vt:lpstr>    Утренняя гимнастика</vt:lpstr>
      <vt:lpstr>Здоровье в порядке, спасибо зарядке!!!</vt:lpstr>
      <vt:lpstr>Гимнастика после сна </vt:lpstr>
      <vt:lpstr>Гимнастика после сна</vt:lpstr>
      <vt:lpstr>Гимнастика для развития мелкой моторики</vt:lpstr>
      <vt:lpstr>Слайд 9</vt:lpstr>
      <vt:lpstr>Кран, откройся! нос умойся! Глаз купайся! Грязь смывайся!</vt:lpstr>
      <vt:lpstr>Прогулка</vt:lpstr>
      <vt:lpstr>Час обеда подошёл, сели деточки за стол.</vt:lpstr>
      <vt:lpstr>Подвижные игры</vt:lpstr>
      <vt:lpstr>Улыбайся каждый раз, для здоровья это класс!  </vt:lpstr>
      <vt:lpstr>         </vt:lpstr>
      <vt:lpstr>Слайд 16</vt:lpstr>
      <vt:lpstr>Физкультурное занятие</vt:lpstr>
      <vt:lpstr>Всем здоровья мы желаем, и болеть, не разрешаем 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BE'</dc:creator>
  <cp:lastModifiedBy>User</cp:lastModifiedBy>
  <cp:revision>201</cp:revision>
  <dcterms:created xsi:type="dcterms:W3CDTF">2013-02-03T07:30:48Z</dcterms:created>
  <dcterms:modified xsi:type="dcterms:W3CDTF">2016-01-27T17:00:14Z</dcterms:modified>
</cp:coreProperties>
</file>