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58" r:id="rId5"/>
    <p:sldId id="264" r:id="rId6"/>
    <p:sldId id="259" r:id="rId7"/>
    <p:sldId id="265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23\984dada94d59b46305aed12dc16f5c35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40959" cy="6552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18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12968" cy="6624736"/>
          </a:xfrm>
        </p:spPr>
      </p:pic>
    </p:spTree>
    <p:extLst>
      <p:ext uri="{BB962C8B-B14F-4D97-AF65-F5344CB8AC3E}">
        <p14:creationId xmlns:p14="http://schemas.microsoft.com/office/powerpoint/2010/main" val="85268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4473"/>
            <a:ext cx="3851920" cy="28889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85" y="3501008"/>
            <a:ext cx="3384376" cy="3109691"/>
          </a:xfrm>
          <a:prstGeom prst="rect">
            <a:avLst/>
          </a:prstGeom>
        </p:spPr>
      </p:pic>
      <p:pic>
        <p:nvPicPr>
          <p:cNvPr id="5" name="Picture 2" descr="C:\Users\1\Desktop\23\19.jpg"/>
          <p:cNvPicPr>
            <a:picLocks noChangeAspect="1" noChangeArrowheads="1"/>
          </p:cNvPicPr>
          <p:nvPr/>
        </p:nvPicPr>
        <p:blipFill>
          <a:blip r:embed="rId4" cstate="print"/>
          <a:srcRect t="4635" b="4980"/>
          <a:stretch>
            <a:fillRect/>
          </a:stretch>
        </p:blipFill>
        <p:spPr bwMode="auto">
          <a:xfrm>
            <a:off x="408675" y="3612736"/>
            <a:ext cx="4257689" cy="288623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4473"/>
            <a:ext cx="4032448" cy="2888940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181535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23\253de9f590ea28404af8dc102c9c69cb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568951" cy="64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047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20" y="116632"/>
            <a:ext cx="4530080" cy="2924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2" y="3169917"/>
            <a:ext cx="2829420" cy="3356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26518"/>
            <a:ext cx="2232248" cy="2000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719111" cy="2924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15042"/>
            <a:ext cx="3203848" cy="34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8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23\0aaf5f8e9c04d67ab21171910f54f04c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59" cy="64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900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8195"/>
            <a:ext cx="3240360" cy="297321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10322"/>
            <a:ext cx="3888432" cy="3068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410322"/>
            <a:ext cx="4071589" cy="306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93" y="116632"/>
            <a:ext cx="529207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3\88d21858eba3740ff26e975aee8b761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50572" cy="611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50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50" y="231306"/>
            <a:ext cx="5324475" cy="3009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4177308" cy="3102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69" y="3573016"/>
            <a:ext cx="4314056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1306"/>
            <a:ext cx="3384376" cy="2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5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2016-01-17T11:50:13Z</dcterms:created>
  <dcterms:modified xsi:type="dcterms:W3CDTF">2016-01-17T12:27:37Z</dcterms:modified>
</cp:coreProperties>
</file>