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4C84FB-850B-4E01-AE3E-2301A060083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064E9-B9EB-46A3-AC73-6FB0192B5C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2;&#1085;&#1080;&#1075;&#1072;-&#1089;&#1087;&#1086;&#1088;&#1090;.&#1088;&#1092;/%D1%81%D0%BF%D0%B8%D1%81%D0%BE%D0%BA-%D0%BE%D0%BB%D0%B8%D0%BC%D0%BF%D0%B8%D0%B9%D1%81%D0%BA%D0%B8%D1%85-%D0%B2%D0%B8%D0%B4%D0%BE%D0%B2-%D1%81%D0%BF%D0%BE%D1%80%D1%82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2;&#1085;&#1080;&#1075;&#1072;-&#1089;&#1087;&#1086;&#1088;&#1090;.&#1088;&#1092;/%D1%81%D0%BA%D0%BE%D1%80%D0%BE%D1%81%D1%82%D0%BD%D0%BE%D0%B9/36-%D0%B8%D1%81%D1%82%D0%BE%D1%80%D0%B8%D1%8F-%D0%BB%D1%8B%D0%B6%D0%BD%D1%8B%D1%85-%D0%B3%D0%BE%D0%BD%D0%BE%D0%B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развития биатлона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Долныкина</a:t>
            </a:r>
            <a:r>
              <a:rPr lang="ru-RU" dirty="0" smtClean="0"/>
              <a:t> Вика Александровна</a:t>
            </a:r>
            <a:endParaRPr lang="ru-RU" dirty="0" smtClean="0"/>
          </a:p>
          <a:p>
            <a:pPr algn="ctr"/>
            <a:r>
              <a:rPr lang="ru-RU" dirty="0" smtClean="0"/>
              <a:t>Учитель </a:t>
            </a:r>
            <a:r>
              <a:rPr lang="ru-RU" dirty="0" smtClean="0"/>
              <a:t>Усов В.В.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Залогом успешного выступления наших спортсменов на чемпионатах мира, Олимпийских играх, первенствах мира, универсиадах и других международных соревнованиях являлась стройная система спортивной подготовки</a:t>
            </a:r>
            <a:endParaRPr lang="ru-RU" sz="2000" dirty="0"/>
          </a:p>
        </p:txBody>
      </p:sp>
      <p:pic>
        <p:nvPicPr>
          <p:cNvPr id="5122" name="Picture 2" descr="C:\Users\Public\Pictures\Sample Pictures\6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569" y="1935163"/>
            <a:ext cx="585086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Биатлон</a:t>
            </a:r>
            <a:r>
              <a:rPr lang="ru-RU" sz="2400" dirty="0" smtClean="0"/>
              <a:t> достиг наибольшей популярности в Российской Федерации, Норвегии и Германии.</a:t>
            </a:r>
            <a:endParaRPr lang="ru-RU" sz="2400" dirty="0"/>
          </a:p>
        </p:txBody>
      </p:sp>
      <p:pic>
        <p:nvPicPr>
          <p:cNvPr id="6146" name="Picture 2" descr="C:\Users\Public\Pictures\Sample Pictures\602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24906"/>
            <a:ext cx="60960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170" name="Picture 2" descr="C:\Users\Public\Pictures\Sample Pictures\VIpc1vXh7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44951"/>
            <a:ext cx="3857652" cy="415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Как спортивные состязания с XVIII века;</a:t>
            </a:r>
          </a:p>
          <a:p>
            <a:r>
              <a:rPr lang="ru-RU" dirty="0" smtClean="0">
                <a:hlinkClick r:id="rId2"/>
              </a:rPr>
              <a:t>Включён в программу Олимпийских игр</a:t>
            </a:r>
            <a:r>
              <a:rPr lang="ru-RU" dirty="0" smtClean="0"/>
              <a:t> с 1924 года как «гонки военных патрулей» и с 1960 года как биатлон;</a:t>
            </a:r>
          </a:p>
          <a:p>
            <a:r>
              <a:rPr lang="ru-RU" dirty="0" smtClean="0"/>
              <a:t>Является «гибридным» видом спорта;</a:t>
            </a:r>
          </a:p>
          <a:p>
            <a:r>
              <a:rPr lang="ru-RU" dirty="0" smtClean="0"/>
              <a:t>Сайт Союз Биатлонистов России </a:t>
            </a:r>
            <a:r>
              <a:rPr lang="ru-RU" dirty="0" err="1" smtClean="0"/>
              <a:t>biathlonrus.com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357298"/>
            <a:ext cx="628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Зимнее двоеборье, включающее в себя </a:t>
            </a:r>
            <a:r>
              <a:rPr lang="ru-RU" sz="2400" dirty="0">
                <a:hlinkClick r:id="rId2"/>
              </a:rPr>
              <a:t>лыжную гонку</a:t>
            </a:r>
            <a:r>
              <a:rPr lang="ru-RU" sz="2400" dirty="0"/>
              <a:t> и стрельбу из винтовки. Охота на лыжах издревле была основным ремеслом многих народов севера и вот в XVIII веке её стали рассматривать со спортивной точки зрения. Первые соревнования (напоминающие современный биатлон) были проведены пограничниками на норвежско-шведской границе в 1767, с них то и начинается </a:t>
            </a:r>
            <a:r>
              <a:rPr lang="ru-RU" sz="2400" i="1" dirty="0"/>
              <a:t>история развития биатлона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1924 году «гонки военных патрулей» были включены, как показательные, в программу Олимпийских игр. Победителей тогда наградили Олимпийскими медалями.</a:t>
            </a:r>
            <a:endParaRPr lang="ru-RU" sz="2000" dirty="0"/>
          </a:p>
        </p:txBody>
      </p:sp>
      <p:pic>
        <p:nvPicPr>
          <p:cNvPr id="1026" name="Picture 2" descr="C:\Users\Public\Pictures\Sample Pictures\biatlon-strel'ba-iz-vintov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046706" cy="3785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8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Днём рождения биатлона считается 2 марта 1958 года. Его провозгласили во время проведения первого чемпионата мира в Австрии. В 1978 году боевое оружие в биатлоне заменили мелкокалиберной винтовкой, это изменение подняло популярность биатлона.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 1986 года в </a:t>
            </a:r>
            <a:r>
              <a:rPr lang="ru-RU" sz="2800" i="1" dirty="0" smtClean="0"/>
              <a:t>биатлоне</a:t>
            </a:r>
            <a:r>
              <a:rPr lang="ru-RU" sz="2800" dirty="0" smtClean="0"/>
              <a:t> используется свободный стиль движения на лыжах.</a:t>
            </a:r>
            <a:endParaRPr lang="ru-RU" sz="2800" dirty="0"/>
          </a:p>
        </p:txBody>
      </p:sp>
      <p:pic>
        <p:nvPicPr>
          <p:cNvPr id="2050" name="Picture 2" descr="C:\Users\Public\Pictures\Sample Pictures\biatlon-lyzhnaja-gon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399660" cy="404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стрельбище расстояние от спортсмена до мишени составляет 50 метров.</a:t>
            </a:r>
            <a:endParaRPr lang="ru-RU" sz="2800" dirty="0"/>
          </a:p>
        </p:txBody>
      </p:sp>
      <p:pic>
        <p:nvPicPr>
          <p:cNvPr id="3074" name="Picture 2" descr="C:\Users\Public\Pictures\Sample 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252537" cy="4040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736"/>
            <a:ext cx="6072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стрельбе стоя учитываются попадания в любую точку одной из пяти мишеней, однако при стрельбе из положения лёжа считаются лишь попадания в меньший кружок (45 мм) мишени (115 мм).</a:t>
            </a:r>
          </a:p>
          <a:p>
            <a:r>
              <a:rPr lang="ru-RU" sz="2800" dirty="0"/>
              <a:t>Во время гонки спортсмен транспортирует винтовку за спиной.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период с 1958 по 2005 год в нашей стране было воспитано 27 олимпийских чемпионов (6 женщин и 21 мужчина) и 50 чемпионов мира (19 женщин и 31 мужчина).</a:t>
            </a:r>
            <a:endParaRPr lang="ru-RU" sz="2000" dirty="0"/>
          </a:p>
        </p:txBody>
      </p:sp>
      <p:pic>
        <p:nvPicPr>
          <p:cNvPr id="4098" name="Picture 2" descr="C:\Users\Public\Pictures\Sample Pictures\pervye_sorevnovanija_na_lyzhno-biatlonnom_komplekse_02.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0" y="1935163"/>
            <a:ext cx="658283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170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История развития биатлона </vt:lpstr>
      <vt:lpstr>Общие сведения:</vt:lpstr>
      <vt:lpstr>Слайд 3</vt:lpstr>
      <vt:lpstr>В 1924 году «гонки военных патрулей» были включены, как показательные, в программу Олимпийских игр. Победителей тогда наградили Олимпийскими медалями.</vt:lpstr>
      <vt:lpstr>Слайд 5</vt:lpstr>
      <vt:lpstr>С 1986 года в биатлоне используется свободный стиль движения на лыжах.</vt:lpstr>
      <vt:lpstr>На стрельбище расстояние от спортсмена до мишени составляет 50 метров.</vt:lpstr>
      <vt:lpstr>Слайд 8</vt:lpstr>
      <vt:lpstr>В период с 1958 по 2005 год в нашей стране было воспитано 27 олимпийских чемпионов (6 женщин и 21 мужчина) и 50 чемпионов мира (19 женщин и 31 мужчина).</vt:lpstr>
      <vt:lpstr>Залогом успешного выступления наших спортсменов на чемпионатах мира, Олимпийских играх, первенствах мира, универсиадах и других международных соревнованиях являлась стройная система спортивной подготовки</vt:lpstr>
      <vt:lpstr>Биатлон достиг наибольшей популярности в Российской Федерации, Норвегии и Германии.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биатлона</dc:title>
  <dc:creator>user</dc:creator>
  <cp:lastModifiedBy>user</cp:lastModifiedBy>
  <cp:revision>5</cp:revision>
  <dcterms:created xsi:type="dcterms:W3CDTF">2015-12-18T13:59:21Z</dcterms:created>
  <dcterms:modified xsi:type="dcterms:W3CDTF">2016-01-20T12:11:18Z</dcterms:modified>
</cp:coreProperties>
</file>