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7"/>
  </p:notesMasterIdLst>
  <p:sldIdLst>
    <p:sldId id="273" r:id="rId3"/>
    <p:sldId id="298" r:id="rId4"/>
    <p:sldId id="257" r:id="rId5"/>
    <p:sldId id="293" r:id="rId6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2406" y="-25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1109E-078B-4CE5-961B-CBFFAB7B0409}" type="datetimeFigureOut">
              <a:rPr lang="ru-RU" smtClean="0"/>
              <a:t>24.01.2016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CA19B-679F-48F2-8D67-A7666897A2C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3314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6E278-441F-47DA-A7DE-F23D3A352A86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345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00050" y="1828800"/>
            <a:ext cx="5888736" cy="24384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00050" y="4304715"/>
            <a:ext cx="5891022" cy="23368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5679-F46F-433F-A214-6CE45DCB12EE}" type="datetimeFigureOut">
              <a:rPr lang="ru-RU" smtClean="0"/>
              <a:t>24.01.2016</a:t>
            </a:fld>
            <a:endParaRPr lang="ru-RU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CB068-41B6-4BDD-AE11-2A2655DA9A2F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5679-F46F-433F-A214-6CE45DCB12EE}" type="datetimeFigureOut">
              <a:rPr lang="ru-RU" smtClean="0"/>
              <a:t>24.01.2016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CB068-41B6-4BDD-AE11-2A2655DA9A2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219202"/>
            <a:ext cx="1543050" cy="6949017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219202"/>
            <a:ext cx="4514850" cy="6949017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5679-F46F-433F-A214-6CE45DCB12EE}" type="datetimeFigureOut">
              <a:rPr lang="ru-RU" smtClean="0"/>
              <a:t>24.01.2016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CB068-41B6-4BDD-AE11-2A2655DA9A2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C71C-6E5E-4C12-9131-2236148C0A9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69E06-41B4-4961-B58A-9D0D2B19E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124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C71C-6E5E-4C12-9131-2236148C0A9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69E06-41B4-4961-B58A-9D0D2B19E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273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C71C-6E5E-4C12-9131-2236148C0A9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69E06-41B4-4961-B58A-9D0D2B19E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981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C71C-6E5E-4C12-9131-2236148C0A9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69E06-41B4-4961-B58A-9D0D2B19E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911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C71C-6E5E-4C12-9131-2236148C0A9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69E06-41B4-4961-B58A-9D0D2B19E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283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C71C-6E5E-4C12-9131-2236148C0A9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69E06-41B4-4961-B58A-9D0D2B19E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668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C71C-6E5E-4C12-9131-2236148C0A9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69E06-41B4-4961-B58A-9D0D2B19E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1207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C71C-6E5E-4C12-9131-2236148C0A9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69E06-41B4-4961-B58A-9D0D2B19E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233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5679-F46F-433F-A214-6CE45DCB12EE}" type="datetimeFigureOut">
              <a:rPr lang="ru-RU" smtClean="0"/>
              <a:t>24.01.2016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CB068-41B6-4BDD-AE11-2A2655DA9A2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C71C-6E5E-4C12-9131-2236148C0A9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69E06-41B4-4961-B58A-9D0D2B19E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4484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C71C-6E5E-4C12-9131-2236148C0A9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69E06-41B4-4961-B58A-9D0D2B19E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9185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C71C-6E5E-4C12-9131-2236148C0A9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69E06-41B4-4961-B58A-9D0D2B19E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562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764" y="1755648"/>
            <a:ext cx="5829300" cy="1816608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" y="3606219"/>
            <a:ext cx="5829300" cy="2012949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5679-F46F-433F-A214-6CE45DCB12EE}" type="datetimeFigureOut">
              <a:rPr lang="ru-RU" smtClean="0"/>
              <a:t>24.01.2016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CB068-41B6-4BDD-AE11-2A2655DA9A2F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5679-F46F-433F-A214-6CE45DCB12EE}" type="datetimeFigureOut">
              <a:rPr lang="ru-RU" smtClean="0"/>
              <a:t>24.01.2016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CB068-41B6-4BDD-AE11-2A2655DA9A2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473664"/>
            <a:ext cx="3030141" cy="879136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483769" y="2479677"/>
            <a:ext cx="3031331" cy="873124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42900" y="3352800"/>
            <a:ext cx="303014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352800"/>
            <a:ext cx="303133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5679-F46F-433F-A214-6CE45DCB12EE}" type="datetimeFigureOut">
              <a:rPr lang="ru-RU" smtClean="0"/>
              <a:t>24.01.2016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CB068-41B6-4BDD-AE11-2A2655DA9A2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229350" cy="1524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5679-F46F-433F-A214-6CE45DCB12EE}" type="datetimeFigureOut">
              <a:rPr lang="ru-RU" smtClean="0"/>
              <a:t>24.01.2016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CB068-41B6-4BDD-AE11-2A2655DA9A2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5679-F46F-433F-A214-6CE45DCB12EE}" type="datetimeFigureOut">
              <a:rPr lang="ru-RU" smtClean="0"/>
              <a:t>24.01.2016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CB068-41B6-4BDD-AE11-2A2655DA9A2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85803"/>
            <a:ext cx="2057400" cy="154940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14350" y="2235200"/>
            <a:ext cx="2057400" cy="6096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681287" y="2235200"/>
            <a:ext cx="3833813" cy="6096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5679-F46F-433F-A214-6CE45DCB12EE}" type="datetimeFigureOut">
              <a:rPr lang="ru-RU" smtClean="0"/>
              <a:t>24.01.2016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CB068-41B6-4BDD-AE11-2A2655DA9A2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2374315" y="1477436"/>
            <a:ext cx="3943350" cy="54864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6003101" y="7146359"/>
            <a:ext cx="116586" cy="207264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9329"/>
            <a:ext cx="1659636" cy="211016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771713"/>
            <a:ext cx="1657350" cy="290576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5679-F46F-433F-A214-6CE45DCB12EE}" type="datetimeFigureOut">
              <a:rPr lang="ru-RU" smtClean="0"/>
              <a:t>24.01.2016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57900" y="8475134"/>
            <a:ext cx="457200" cy="486833"/>
          </a:xfrm>
        </p:spPr>
        <p:txBody>
          <a:bodyPr/>
          <a:lstStyle/>
          <a:p>
            <a:fld id="{CB0CB068-41B6-4BDD-AE11-2A2655DA9A2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2614345" y="1599356"/>
            <a:ext cx="3463290" cy="524256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7144" y="7755467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3286125" y="8293101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7144" y="-9525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3286125" y="-9525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342900" y="2580640"/>
            <a:ext cx="6172200" cy="5852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A1C5679-F46F-433F-A214-6CE45DCB12EE}" type="datetimeFigureOut">
              <a:rPr lang="ru-RU" smtClean="0"/>
              <a:t>24.01.2016</a:t>
            </a:fld>
            <a:endParaRPr lang="ru-RU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000250" y="8475134"/>
            <a:ext cx="25146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5943600" y="8475134"/>
            <a:ext cx="5715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0CB068-41B6-4BDD-AE11-2A2655DA9A2F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2" name="Group 1"/>
          <p:cNvGrpSpPr/>
          <p:nvPr/>
        </p:nvGrpSpPr>
        <p:grpSpPr>
          <a:xfrm>
            <a:off x="-14263" y="269877"/>
            <a:ext cx="6885411" cy="865632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CC71C-6E5E-4C12-9131-2236148C0A9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69E06-41B4-4961-B58A-9D0D2B19E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218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>
                <a:alpha val="39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колосок\Documents\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7999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2676" y="2342101"/>
            <a:ext cx="5829300" cy="282088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i="1" dirty="0" smtClean="0">
                <a:solidFill>
                  <a:srgbClr val="04617B"/>
                </a:solidFill>
              </a:rPr>
              <a:t/>
            </a:r>
            <a:br>
              <a:rPr lang="ru-RU" b="1" i="1" dirty="0" smtClean="0">
                <a:solidFill>
                  <a:srgbClr val="04617B"/>
                </a:solidFill>
              </a:rPr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259632"/>
            <a:ext cx="6858000" cy="7520705"/>
          </a:xfrm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endParaRPr lang="ru-RU" sz="24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МБДОУ «Детский сад </a:t>
            </a:r>
          </a:p>
          <a:p>
            <a: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общеразвивающего вида №3 </a:t>
            </a:r>
          </a:p>
          <a:p>
            <a: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«Колосок» с.Айша </a:t>
            </a:r>
            <a:endParaRPr lang="ru-RU" sz="2400" b="1" dirty="0">
              <a:solidFill>
                <a:srgbClr val="002060"/>
              </a:solidFill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Зеленодольского муниципального района</a:t>
            </a:r>
          </a:p>
          <a:p>
            <a: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 Республики Татарстан</a:t>
            </a:r>
            <a:r>
              <a:rPr lang="ru-RU" sz="2800" b="1" i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</a:p>
          <a:p>
            <a:endParaRPr lang="ru-RU" sz="2800" b="1" i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r>
              <a:rPr lang="ru-RU" sz="3600" b="1" i="1" dirty="0" smtClean="0">
                <a:solidFill>
                  <a:srgbClr val="002060"/>
                </a:solidFill>
                <a:cs typeface="Times New Roman" pitchFamily="18" charset="0"/>
              </a:rPr>
              <a:t>Исследовательский проект  </a:t>
            </a:r>
          </a:p>
          <a:p>
            <a:r>
              <a:rPr lang="ru-RU" sz="3600" b="1" i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3600" b="1" i="1" dirty="0">
                <a:solidFill>
                  <a:srgbClr val="002060"/>
                </a:solidFill>
                <a:cs typeface="Times New Roman" pitchFamily="18" charset="0"/>
              </a:rPr>
              <a:t>"Замерзает ли </a:t>
            </a:r>
            <a:r>
              <a:rPr lang="ru-RU" sz="3600" b="1" i="1" dirty="0" smtClean="0">
                <a:solidFill>
                  <a:srgbClr val="002060"/>
                </a:solidFill>
                <a:cs typeface="Times New Roman" pitchFamily="18" charset="0"/>
              </a:rPr>
              <a:t>зимой вода </a:t>
            </a:r>
          </a:p>
          <a:p>
            <a:r>
              <a:rPr lang="ru-RU" sz="3600" b="1" i="1" dirty="0" smtClean="0">
                <a:solidFill>
                  <a:srgbClr val="002060"/>
                </a:solidFill>
                <a:cs typeface="Times New Roman" pitchFamily="18" charset="0"/>
              </a:rPr>
              <a:t>в роднике?"</a:t>
            </a:r>
          </a:p>
          <a:p>
            <a:endParaRPr lang="ru-RU" sz="1800" dirty="0" smtClean="0">
              <a:solidFill>
                <a:srgbClr val="C00000"/>
              </a:solidFill>
            </a:endParaRPr>
          </a:p>
          <a:p>
            <a:endParaRPr lang="ru-RU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70890" y="4325779"/>
            <a:ext cx="39067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78850" y="3107331"/>
            <a:ext cx="3429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i="1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94046" y="5893455"/>
            <a:ext cx="29377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ru-RU" sz="1600" b="1" i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0739" y="7118342"/>
            <a:ext cx="48703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Никитина Елена Геннадиевна, воспитатель 1кв.категории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19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колосок\Documents\картинки-фон\0_fdb2f_b9595ea3_orig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1400" y="1"/>
            <a:ext cx="6840760" cy="3275855"/>
          </a:xfrm>
        </p:spPr>
        <p:txBody>
          <a:bodyPr>
            <a:normAutofit/>
          </a:bodyPr>
          <a:lstStyle/>
          <a:p>
            <a:pPr algn="r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3100" b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Заставить полюбить </a:t>
            </a:r>
            <a:r>
              <a:rPr lang="ru-RU" sz="3100" b="1" dirty="0" smtClean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Родину,</a:t>
            </a:r>
            <a:r>
              <a:rPr lang="ru-RU" sz="3100" b="1" dirty="0" smtClean="0">
                <a:ea typeface="Times New Roman"/>
                <a:cs typeface="Times New Roman"/>
              </a:rPr>
              <a:t> </a:t>
            </a:r>
            <a:br>
              <a:rPr lang="ru-RU" sz="3100" b="1" dirty="0" smtClean="0">
                <a:ea typeface="Times New Roman"/>
                <a:cs typeface="Times New Roman"/>
              </a:rPr>
            </a:br>
            <a:r>
              <a:rPr lang="ru-RU" sz="3100" b="1" dirty="0" smtClean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природу </a:t>
            </a:r>
            <a:r>
              <a:rPr lang="ru-RU" sz="3100" b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нельзя, </a:t>
            </a:r>
            <a:r>
              <a:rPr lang="ru-RU" sz="3100" b="1" dirty="0" smtClean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но </a:t>
            </a:r>
            <a:r>
              <a:rPr lang="ru-RU" sz="3100" b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помочь </a:t>
            </a:r>
            <a:r>
              <a:rPr lang="ru-RU" sz="3100" b="1" dirty="0" smtClean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/>
            </a:r>
            <a:br>
              <a:rPr lang="ru-RU" sz="3100" b="1" dirty="0" smtClean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</a:br>
            <a:r>
              <a:rPr lang="ru-RU" sz="3100" b="1" dirty="0" smtClean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полюбить можно</a:t>
            </a:r>
            <a:r>
              <a:rPr lang="ru-RU" sz="3100" b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.</a:t>
            </a:r>
            <a:r>
              <a:rPr lang="ru-RU" sz="3100" b="1" dirty="0">
                <a:ea typeface="Calibri"/>
                <a:cs typeface="Times New Roman"/>
              </a:rPr>
              <a:t/>
            </a:r>
            <a:br>
              <a:rPr lang="ru-RU" sz="3100" b="1" dirty="0">
                <a:ea typeface="Calibri"/>
                <a:cs typeface="Times New Roman"/>
              </a:rPr>
            </a:br>
            <a:r>
              <a:rPr lang="ru-RU" sz="3100" b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Н. Сладков</a:t>
            </a:r>
            <a:r>
              <a:rPr lang="ru-RU" sz="4000" dirty="0">
                <a:ea typeface="Calibri"/>
                <a:cs typeface="Times New Roman"/>
              </a:rPr>
              <a:t/>
            </a:r>
            <a:br>
              <a:rPr lang="ru-RU" sz="40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640" y="4716016"/>
            <a:ext cx="6480720" cy="4028266"/>
          </a:xfrm>
        </p:spPr>
        <p:txBody>
          <a:bodyPr>
            <a:normAutofit/>
          </a:bodyPr>
          <a:lstStyle/>
          <a:p>
            <a:r>
              <a:rPr lang="ru-RU" b="1" i="1" u="sng" dirty="0"/>
              <a:t>Основная идея проекта:</a:t>
            </a:r>
          </a:p>
          <a:p>
            <a:pPr marL="0" indent="0">
              <a:buNone/>
            </a:pPr>
            <a:r>
              <a:rPr lang="ru-RU" dirty="0" smtClean="0"/>
              <a:t>Продолжать знакомить детей </a:t>
            </a:r>
            <a:r>
              <a:rPr lang="ru-RU" dirty="0"/>
              <a:t>с родником </a:t>
            </a:r>
            <a:r>
              <a:rPr lang="ru-RU" dirty="0" smtClean="0"/>
              <a:t>«Хрустальный», </a:t>
            </a:r>
            <a:r>
              <a:rPr lang="ru-RU" dirty="0"/>
              <a:t>со свойствами воды этого родника, в процессе </a:t>
            </a:r>
            <a:r>
              <a:rPr lang="ru-RU" dirty="0" smtClean="0"/>
              <a:t>исследовательской </a:t>
            </a:r>
            <a:r>
              <a:rPr lang="ru-RU" dirty="0"/>
              <a:t>работы.</a:t>
            </a:r>
          </a:p>
          <a:p>
            <a:r>
              <a:rPr lang="ru-RU" b="1" i="1" u="sng" dirty="0" smtClean="0"/>
              <a:t>Тип </a:t>
            </a:r>
            <a:r>
              <a:rPr lang="ru-RU" b="1" i="1" u="sng" dirty="0"/>
              <a:t>проекта: краткосрочный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640" y="1907704"/>
            <a:ext cx="3900081" cy="2830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159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лосок\Documents\картинки-фон\0_fdb2f_b9595ea3_orig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2646" y="0"/>
            <a:ext cx="6372708" cy="9143999"/>
          </a:xfrm>
        </p:spPr>
        <p:txBody>
          <a:bodyPr>
            <a:normAutofit lnSpcReduction="1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2400" b="1" i="1" u="sng" dirty="0" smtClean="0">
              <a:solidFill>
                <a:srgbClr val="002060"/>
              </a:solidFill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b="1" i="1" u="sng" dirty="0" smtClean="0">
                <a:solidFill>
                  <a:srgbClr val="002060"/>
                </a:solidFill>
                <a:latin typeface="Calibri"/>
                <a:ea typeface="Calibri" pitchFamily="34" charset="0"/>
                <a:cs typeface="Times New Roman" pitchFamily="18" charset="0"/>
              </a:rPr>
              <a:t>Цель</a:t>
            </a:r>
            <a:r>
              <a:rPr lang="ru-RU" sz="2800" b="1" i="1" u="sng" dirty="0">
                <a:solidFill>
                  <a:srgbClr val="002060"/>
                </a:solidFill>
                <a:latin typeface="Calibri"/>
                <a:ea typeface="Calibri" pitchFamily="34" charset="0"/>
                <a:cs typeface="Times New Roman" pitchFamily="18" charset="0"/>
              </a:rPr>
              <a:t>:</a:t>
            </a:r>
            <a:r>
              <a:rPr lang="ru-RU" sz="2800" b="1" i="1" u="sng" dirty="0">
                <a:solidFill>
                  <a:srgbClr val="002060"/>
                </a:solidFill>
                <a:latin typeface="Calibri"/>
              </a:rPr>
              <a:t>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b="1" i="1" dirty="0">
                <a:solidFill>
                  <a:srgbClr val="002060"/>
                </a:solidFill>
                <a:latin typeface="Calibri"/>
                <a:ea typeface="Calibri" pitchFamily="34" charset="0"/>
                <a:cs typeface="Times New Roman" pitchFamily="18" charset="0"/>
              </a:rPr>
              <a:t>Формировать экологическую воспитанность </a:t>
            </a:r>
            <a:r>
              <a:rPr lang="ru-RU" sz="2800" b="1" i="1" dirty="0" smtClean="0">
                <a:solidFill>
                  <a:srgbClr val="002060"/>
                </a:solidFill>
                <a:latin typeface="Calibri"/>
                <a:ea typeface="Calibri" pitchFamily="34" charset="0"/>
                <a:cs typeface="Times New Roman" pitchFamily="18" charset="0"/>
              </a:rPr>
              <a:t>дошкольников, стремление </a:t>
            </a:r>
            <a:r>
              <a:rPr lang="ru-RU" sz="2800" b="1" i="1" dirty="0">
                <a:solidFill>
                  <a:srgbClr val="002060"/>
                </a:solidFill>
                <a:latin typeface="Calibri"/>
                <a:ea typeface="Calibri" pitchFamily="34" charset="0"/>
                <a:cs typeface="Times New Roman" pitchFamily="18" charset="0"/>
              </a:rPr>
              <a:t>к практическому взаимодействию с </a:t>
            </a:r>
            <a:r>
              <a:rPr lang="ru-RU" sz="2800" b="1" i="1" dirty="0" smtClean="0">
                <a:solidFill>
                  <a:srgbClr val="002060"/>
                </a:solidFill>
                <a:latin typeface="Calibri"/>
                <a:ea typeface="Calibri" pitchFamily="34" charset="0"/>
                <a:cs typeface="Times New Roman" pitchFamily="18" charset="0"/>
              </a:rPr>
              <a:t>природой, активизировать  </a:t>
            </a:r>
            <a:r>
              <a:rPr lang="ru-RU" sz="2800" b="1" i="1" dirty="0">
                <a:solidFill>
                  <a:srgbClr val="002060"/>
                </a:solidFill>
                <a:latin typeface="Calibri"/>
                <a:ea typeface="Calibri" pitchFamily="34" charset="0"/>
                <a:cs typeface="Times New Roman" pitchFamily="18" charset="0"/>
              </a:rPr>
              <a:t>познавательно-исследовательскую деятельность </a:t>
            </a:r>
            <a:r>
              <a:rPr lang="ru-RU" sz="2800" b="1" i="1" dirty="0" smtClean="0">
                <a:solidFill>
                  <a:srgbClr val="002060"/>
                </a:solidFill>
                <a:latin typeface="Calibri"/>
                <a:ea typeface="Calibri" pitchFamily="34" charset="0"/>
                <a:cs typeface="Times New Roman" pitchFamily="18" charset="0"/>
              </a:rPr>
              <a:t>детей.</a:t>
            </a:r>
            <a:endParaRPr lang="ru-RU" sz="2800" b="1" i="1" dirty="0">
              <a:solidFill>
                <a:srgbClr val="002060"/>
              </a:solidFill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2400" b="1" i="1" u="sng" dirty="0">
              <a:solidFill>
                <a:srgbClr val="002060"/>
              </a:solidFill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b="1" i="1" u="sng" dirty="0" smtClean="0">
                <a:solidFill>
                  <a:srgbClr val="002060"/>
                </a:solidFill>
                <a:latin typeface="Calibri"/>
                <a:ea typeface="Calibri" pitchFamily="34" charset="0"/>
                <a:cs typeface="Times New Roman" pitchFamily="18" charset="0"/>
              </a:rPr>
              <a:t>Задачи: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ru-RU" sz="2800" b="1" i="1" dirty="0">
                <a:solidFill>
                  <a:srgbClr val="002060"/>
                </a:solidFill>
                <a:latin typeface="Calibri"/>
                <a:cs typeface="Arial" pitchFamily="34" charset="0"/>
              </a:rPr>
              <a:t>Продолжать знакомить детей с природой родного села в разное время </a:t>
            </a:r>
            <a:r>
              <a:rPr lang="ru-RU" sz="2800" b="1" i="1" dirty="0" smtClean="0">
                <a:solidFill>
                  <a:srgbClr val="002060"/>
                </a:solidFill>
                <a:latin typeface="Calibri"/>
                <a:cs typeface="Arial" pitchFamily="34" charset="0"/>
              </a:rPr>
              <a:t>года.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ru-RU" sz="2800" b="1" i="1" dirty="0" smtClean="0">
                <a:solidFill>
                  <a:srgbClr val="002060"/>
                </a:solidFill>
                <a:latin typeface="Calibri"/>
                <a:cs typeface="Arial" pitchFamily="34" charset="0"/>
              </a:rPr>
              <a:t>Прививать </a:t>
            </a:r>
            <a:r>
              <a:rPr lang="ru-RU" sz="2800" b="1" i="1" dirty="0">
                <a:solidFill>
                  <a:srgbClr val="002060"/>
                </a:solidFill>
                <a:latin typeface="Calibri"/>
                <a:cs typeface="Arial" pitchFamily="34" charset="0"/>
              </a:rPr>
              <a:t>любовь к родной природе, родникам - источникам чистой </a:t>
            </a:r>
            <a:r>
              <a:rPr lang="ru-RU" sz="2800" b="1" i="1" dirty="0" smtClean="0">
                <a:solidFill>
                  <a:srgbClr val="002060"/>
                </a:solidFill>
                <a:latin typeface="Calibri"/>
                <a:cs typeface="Arial" pitchFamily="34" charset="0"/>
              </a:rPr>
              <a:t>воды.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ru-RU" sz="2800" b="1" i="1" dirty="0" smtClean="0">
                <a:solidFill>
                  <a:srgbClr val="002060"/>
                </a:solidFill>
                <a:latin typeface="Calibri"/>
                <a:cs typeface="Arial" pitchFamily="34" charset="0"/>
              </a:rPr>
              <a:t>Формировать </a:t>
            </a:r>
            <a:r>
              <a:rPr lang="ru-RU" sz="2800" b="1" i="1" dirty="0">
                <a:solidFill>
                  <a:srgbClr val="002060"/>
                </a:solidFill>
                <a:latin typeface="Calibri"/>
                <a:cs typeface="Arial" pitchFamily="34" charset="0"/>
              </a:rPr>
              <a:t>бережное отношение к </a:t>
            </a:r>
            <a:r>
              <a:rPr lang="ru-RU" sz="2800" b="1" i="1" dirty="0" smtClean="0">
                <a:solidFill>
                  <a:srgbClr val="002060"/>
                </a:solidFill>
                <a:latin typeface="Calibri"/>
                <a:cs typeface="Arial" pitchFamily="34" charset="0"/>
              </a:rPr>
              <a:t>воде.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ru-RU" sz="2800" b="1" i="1" dirty="0" smtClean="0">
                <a:solidFill>
                  <a:srgbClr val="002060"/>
                </a:solidFill>
                <a:latin typeface="Calibri"/>
                <a:cs typeface="Arial" pitchFamily="34" charset="0"/>
              </a:rPr>
              <a:t>Развивать </a:t>
            </a:r>
            <a:r>
              <a:rPr lang="ru-RU" sz="2800" b="1" i="1" dirty="0">
                <a:solidFill>
                  <a:srgbClr val="002060"/>
                </a:solidFill>
                <a:latin typeface="Calibri"/>
                <a:cs typeface="Arial" pitchFamily="34" charset="0"/>
              </a:rPr>
              <a:t>познавательные способности в процессе исследовательской деятельности.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2000" b="1" i="1" u="sng" dirty="0">
              <a:solidFill>
                <a:srgbClr val="0070C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14500" y="3976966"/>
            <a:ext cx="3429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94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олосок\Documents\картинки-фон\0_fdb2f_b9595ea3_orig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7999" cy="917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23908" y="1043608"/>
            <a:ext cx="3134092" cy="201622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 </a:t>
            </a:r>
            <a:r>
              <a:rPr lang="ru-RU" sz="2000" b="1" i="1" dirty="0" smtClean="0">
                <a:solidFill>
                  <a:srgbClr val="002060"/>
                </a:solidFill>
              </a:rPr>
              <a:t>В рамках программы</a:t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> Эко-школа/Зелёный флаг на 2015-2016уч.год</a:t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>  по теме «Вода» </a:t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>дети приняли участие</a:t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> в мероприятиях: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94" y="2290784"/>
            <a:ext cx="6714406" cy="2857280"/>
          </a:xfrm>
        </p:spPr>
        <p:txBody>
          <a:bodyPr>
            <a:normAutofit fontScale="92500" lnSpcReduction="10000"/>
          </a:bodyPr>
          <a:lstStyle/>
          <a:p>
            <a:pPr algn="r"/>
            <a:endParaRPr lang="ru-RU" sz="2000" dirty="0" smtClean="0"/>
          </a:p>
          <a:p>
            <a:pPr algn="r"/>
            <a:endParaRPr lang="ru-RU" sz="2000" dirty="0" smtClean="0"/>
          </a:p>
          <a:p>
            <a:pPr algn="r"/>
            <a:endParaRPr lang="ru-RU" sz="2000" dirty="0"/>
          </a:p>
          <a:p>
            <a:pPr marL="0" indent="0" algn="r">
              <a:buNone/>
            </a:pPr>
            <a:endParaRPr lang="ru-RU" sz="2000" dirty="0" smtClean="0"/>
          </a:p>
          <a:p>
            <a:pPr marL="0" indent="0" algn="r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Беседы </a:t>
            </a:r>
            <a:r>
              <a:rPr lang="ru-RU" sz="2400" b="1" i="1" dirty="0">
                <a:solidFill>
                  <a:srgbClr val="002060"/>
                </a:solidFill>
              </a:rPr>
              <a:t>о </a:t>
            </a:r>
            <a:r>
              <a:rPr lang="ru-RU" sz="2400" b="1" i="1" dirty="0" smtClean="0">
                <a:solidFill>
                  <a:srgbClr val="002060"/>
                </a:solidFill>
              </a:rPr>
              <a:t>необходимости </a:t>
            </a:r>
            <a:r>
              <a:rPr lang="ru-RU" sz="2400" b="1" i="1" dirty="0">
                <a:solidFill>
                  <a:srgbClr val="002060"/>
                </a:solidFill>
              </a:rPr>
              <a:t>воды </a:t>
            </a:r>
            <a:endParaRPr lang="ru-RU" sz="2400" b="1" i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для всего живого</a:t>
            </a:r>
            <a:r>
              <a:rPr lang="ru-RU" sz="2400" b="1" i="1" dirty="0">
                <a:solidFill>
                  <a:srgbClr val="002060"/>
                </a:solidFill>
              </a:rPr>
              <a:t>, </a:t>
            </a:r>
            <a:r>
              <a:rPr lang="ru-RU" sz="2400" b="1" i="1" dirty="0" smtClean="0">
                <a:solidFill>
                  <a:srgbClr val="002060"/>
                </a:solidFill>
              </a:rPr>
              <a:t>о </a:t>
            </a:r>
            <a:r>
              <a:rPr lang="ru-RU" sz="2400" b="1" i="1" dirty="0">
                <a:solidFill>
                  <a:srgbClr val="002060"/>
                </a:solidFill>
              </a:rPr>
              <a:t>сохранности </a:t>
            </a:r>
            <a:r>
              <a:rPr lang="ru-RU" sz="2400" b="1" i="1" dirty="0" smtClean="0">
                <a:solidFill>
                  <a:srgbClr val="002060"/>
                </a:solidFill>
              </a:rPr>
              <a:t>водоёмов.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Изготовление водо-охранных  знаков.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3629" y="5354280"/>
            <a:ext cx="2897333" cy="3128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042" y="5354279"/>
            <a:ext cx="3003942" cy="3128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134" y="1030644"/>
            <a:ext cx="369477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2715" y="199647"/>
            <a:ext cx="64218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u="sng" dirty="0">
                <a:solidFill>
                  <a:srgbClr val="002060"/>
                </a:solidFill>
                <a:latin typeface="Calibri"/>
              </a:rPr>
              <a:t>Предварительная   работа: </a:t>
            </a:r>
          </a:p>
        </p:txBody>
      </p:sp>
    </p:spTree>
    <p:extLst>
      <p:ext uri="{BB962C8B-B14F-4D97-AF65-F5344CB8AC3E}">
        <p14:creationId xmlns:p14="http://schemas.microsoft.com/office/powerpoint/2010/main" val="33354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1169</TotalTime>
  <Words>151</Words>
  <Application>Microsoft Office PowerPoint</Application>
  <PresentationFormat>Экран (4:3)</PresentationFormat>
  <Paragraphs>37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</vt:i4>
      </vt:variant>
    </vt:vector>
  </HeadingPairs>
  <TitlesOfParts>
    <vt:vector size="6" baseType="lpstr">
      <vt:lpstr>Поток</vt:lpstr>
      <vt:lpstr>Тема Office</vt:lpstr>
      <vt:lpstr>  </vt:lpstr>
      <vt:lpstr>Заставить полюбить Родину,  природу нельзя, но помочь  полюбить можно. Н. Сладков </vt:lpstr>
      <vt:lpstr>Презентация PowerPoint</vt:lpstr>
      <vt:lpstr> В рамках программы  Эко-школа/Зелёный флаг на 2015-2016уч.год   по теме «Вода»  дети приняли участие  в мероприятиях:</vt:lpstr>
    </vt:vector>
  </TitlesOfParts>
  <Company>Организация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ЭКО-ПРОЕКТ</dc:title>
  <dc:creator>Елена</dc:creator>
  <cp:lastModifiedBy>колосок</cp:lastModifiedBy>
  <cp:revision>131</cp:revision>
  <dcterms:created xsi:type="dcterms:W3CDTF">2013-01-03T16:33:29Z</dcterms:created>
  <dcterms:modified xsi:type="dcterms:W3CDTF">2016-01-23T21:13:03Z</dcterms:modified>
</cp:coreProperties>
</file>