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4" r:id="rId4"/>
    <p:sldId id="271" r:id="rId5"/>
    <p:sldId id="257" r:id="rId6"/>
    <p:sldId id="270" r:id="rId7"/>
    <p:sldId id="258" r:id="rId8"/>
    <p:sldId id="269" r:id="rId9"/>
    <p:sldId id="259" r:id="rId10"/>
    <p:sldId id="272" r:id="rId11"/>
    <p:sldId id="260" r:id="rId12"/>
    <p:sldId id="266" r:id="rId13"/>
    <p:sldId id="261" r:id="rId14"/>
    <p:sldId id="267" r:id="rId15"/>
    <p:sldId id="262" r:id="rId16"/>
    <p:sldId id="273" r:id="rId17"/>
    <p:sldId id="263" r:id="rId18"/>
    <p:sldId id="275" r:id="rId19"/>
    <p:sldId id="265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93BC02-F5F2-4A48-9F21-8D139C25CA8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4700D9-D95A-4306-9562-D42CDBC98D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bcu.ru/information/feeders/jay_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hyperlink" Target="http://www.rbcu.ru/information/feeders/gs_woodpecker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6672"/>
            <a:ext cx="5637010" cy="1584176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3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Презентация для детей средней группы.</a:t>
            </a:r>
            <a:endParaRPr lang="ru-RU" sz="12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Зимующие птицы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Большая синица -величиной с воробья, самая крупная из всех Российских синиц. Голова, полоса вдоль груди, горло и подхвостье черные. Щеки белые. Спина зеленая или голубовато-серая, грудь и брюшко желтые.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бойкая, подвижная птица беспрестанно находится в движении, перемещается с дерево на дерево, с ветки на ветку. Может перебираться даже по самым тонким веточкам, часто при этом повисая вниз головой. Поздней весной и летом синицы собирают пищу исключительно на лиственных деревьях. Осенью и зимой посещают хвойные насаждения, осматривают подлесок и подрост, нередко шарят в травостое и подстилке, а зимой на снегу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Всеядна. Летом и осенью питается различными насекомыми, гусеницами, а также пауками. Осенью в пище появляются семена, ягоды и плоды различных растений. Зимой охотно поедают кусочки мяса и сала выложенные для них на кормушку. Ведет оседлый, либо кочующий образ жизни. Гнездиться обычно в дупле. Материалом для основы гнезда служат тонкие веточки, сухие стебли трав, мох, корешки, лишайники.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04664"/>
            <a:ext cx="4625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Большая синица 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1/57/238/57238664_1270141452_5592caa212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05" y="0"/>
            <a:ext cx="9146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013176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Маленькая синичка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ельники 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любит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2400" b="1" kern="10" dirty="0" smtClean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Живёт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 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нас круглый год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2400" b="1" kern="10" dirty="0" smtClean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Трудно 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ей приходится зимой-</a:t>
            </a:r>
          </a:p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холодно и голодно.</a:t>
            </a:r>
          </a:p>
        </p:txBody>
      </p:sp>
    </p:spTree>
    <p:extLst>
      <p:ext uri="{BB962C8B-B14F-4D97-AF65-F5344CB8AC3E}">
        <p14:creationId xmlns:p14="http://schemas.microsoft.com/office/powerpoint/2010/main" val="31865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37" y="869307"/>
            <a:ext cx="8964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lvl="0" algn="just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95000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знают, как выглядит снегирь. Он кажется нам зимним подобием воробья: чем-то знакомым с детства, давно исследованным вдоль и поперек. Латинское название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Pyrrhula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pyrrhula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пиррула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что означает "огненный", снегирь получил по понятным причинам - из-за яркого наряда. Летом костюм снегиря тускнеет. Окраска играет большую роль в жизни большинства животных на Земле. Чтобы выжить, необходимо прятаться от хищников и одновременно умудряться быть заметным для представителей противоположного пола.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3831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</a:p>
        </p:txBody>
      </p:sp>
      <p:pic>
        <p:nvPicPr>
          <p:cNvPr id="4" name="Picture 3" descr="C:\Documents and Settings\Маман\Рабочий стол\normal__MG_5981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4293096"/>
            <a:ext cx="3275856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4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cocollaps.ru/wp-content/uploads/2012/01/10_h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6" y="0"/>
            <a:ext cx="9121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4262" y="188640"/>
            <a:ext cx="3901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Си́зый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го́лубь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58081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Си́зый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го́лубь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— широко распространённая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птица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дикой природе сизый голубь обычно селится на прибрежных скалах, в горных ущельях либо вдоль обрывистых берегов рек, часто поблизости от зарослей кустарника или сельскохозяйственных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угодий.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 домашние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потомки легко адаптировались к жизни возле человеческого жилья, поскольку каменные постройки напоминают природные места обитания, а пищевые отходы служат надёжной кормовой базой в любое время года.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природе птицы обычно живут не более трёх-пяти лет, при разведении в домашних условиях часто доживают до 15-летнего возраста, а отдельные особи и до 35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Народные названия птицы —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сизак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сизарь.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разговорной речи часто употребляются слова «гуля», «гулька» (отсюда поговорка «с гулькин нос», то есть очень мало).</a:t>
            </a:r>
          </a:p>
        </p:txBody>
      </p:sp>
    </p:spTree>
    <p:extLst>
      <p:ext uri="{BB962C8B-B14F-4D97-AF65-F5344CB8AC3E}">
        <p14:creationId xmlns:p14="http://schemas.microsoft.com/office/powerpoint/2010/main" val="22566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stergid.ru/image/upload/2011-08-10/330026694634_1270402909_go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733"/>
            <a:ext cx="7992888" cy="68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97" y="816109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Самцы красные или красно-малиновые, нижняя часть брюха серовато-белая. Самки зеленовато-серые с жёлто-зелёными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краями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перьев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Молодые птицы серые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пестринах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самцы-первогодки оранжево-жёлтые. Крылья и хвост бурые.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Клюв не очень толстый, более вытянут, менее загнут, слабее перекрещивающиеся концы его длиннее и тоньше по сравнению с родственным видом клеста-сосновика.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Имеет крупную голову, цепкие лапы, позволяющие подвешиваться к шишкам вниз головой, короткий глубоко вырезанный хвост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Дневная, шумная и подвижная птица. Почти всё время проводит на деревьях. Летает, быстро по волнистой траектории.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образе жизни всех видов клестов есть интересная особенность. Поскольку клесты кормятся почти преимущественно хвойными семенами, урожай которых бывает не каждый год, в сезонных явлениях этих птиц можно заметить годовые колебания.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любое время года клесты совершают перекочёвки, покидая области с неурожаем шишек и скопляясь в большом количестве в урожайных местах хвойных лесных массивов.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Помимо хвойных семян клесты питаются сорняками и семенами подсолнуха,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насекомыми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6551" y="9065"/>
            <a:ext cx="3804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Клёст-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еловик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ryabino.ru/ptaha/klest-elovik/klest-elovik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999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8703" y="4180344"/>
            <a:ext cx="46299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Где ельник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,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там 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и клесты.</a:t>
            </a:r>
          </a:p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Окраска яркая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,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красная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.</a:t>
            </a:r>
          </a:p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Клюв крючком.</a:t>
            </a:r>
          </a:p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Птенцов клесты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выводят 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в любое время года.</a:t>
            </a:r>
          </a:p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Было бы шишек много,</a:t>
            </a:r>
          </a:p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а мороз не страшен.</a:t>
            </a:r>
          </a:p>
        </p:txBody>
      </p:sp>
    </p:spTree>
    <p:extLst>
      <p:ext uri="{BB962C8B-B14F-4D97-AF65-F5344CB8AC3E}">
        <p14:creationId xmlns:p14="http://schemas.microsoft.com/office/powerpoint/2010/main" val="840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734" y="1556792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Дятлы,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пёстрые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дятлы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 птиц семейства дятловых, распространённых 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Евразии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Северной Африке.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мелкие и среднего размера птицы, ведущие преимущественно древесный образ жизни. Питаются насекомыми, которых с помощью клюва добывают из под коры стволов деревьев. Клюв длинный, прямой и конусообразный. В качестве опоры использует клинообразный хвост. У всех видов пёстрое чёрно-белое оперение, у большинства также имеются красные и жёлтые отметины на голове и других частях тела.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Гнездятся в дуплах, выбирая мёртвые либо больные деревья. Яйца продолговатые, белого цвета.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Дятлы иногда используют в качестве барабана пустые консервные банки и куски железа для того, чтобы их барабанная дробь звучала достаточно далеко: так они призывают к себе других дятлов.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548680"/>
            <a:ext cx="1784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/>
              <a:t> </a:t>
            </a:r>
            <a:r>
              <a:rPr lang="vi-VN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Дя́тел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24128" y="2274568"/>
            <a:ext cx="3419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Ходит в красной тюбетейке,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сидит не на скамейке,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на дереве в лесу,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почти что навесу.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Постучит, букашку схватит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Знаменитый "доктор"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(Дятел)</a:t>
            </a:r>
          </a:p>
        </p:txBody>
      </p:sp>
      <p:pic>
        <p:nvPicPr>
          <p:cNvPr id="2050" name="Picture 2" descr="http://pticyrus.info/wp-content/uploads/2012/01/1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20"/>
          <a:stretch/>
        </p:blipFill>
        <p:spPr bwMode="auto">
          <a:xfrm>
            <a:off x="0" y="0"/>
            <a:ext cx="5651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/>
              </a:rPr>
              <a:t> Зимняя подкормка птиц является одним из начальных этапов привлечения птиц и способствует увеличению их численности в летнее время. Подкармливая птиц, мы сберегаем их в зимний период то гибели.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/>
              </a:rPr>
              <a:t>   Птицы очень плодовиты. И одной из наиболее важных причин гибели является бескормица.   Птицы обладают исключительно высоким уровнем обмена веществ и поэтому им требуется значительное количество корма. За короткий зимний день они часто не в силах добыть достаточно пищи, необходимый для выживания в сильные морозы.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25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Предпочтение отдает городам, населенным пунктам. Всеядна. Эти сообразительные птицы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прекрасно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приспособились к соседству человека. В последние годы они, например, научились систематически проверять вывешенные зимой за окно сумки с продуктами. Умеют поднимать крыши скворечников, если они не прикручены проволокой. 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Зиму вороны проводят у жилья человека. Кормятся на помойках и свалках отходами, отбросами, пищевыми остатками. Особенно большие скопления вороны образуют вместе с галками и грачами в крупных городах. Ночуют они в центральных частях городов: на деревьях в парках, садах и скверах, на крышах и карнизах зданий. Днем они улетают кормиться на окраины и в пригороды, вечером вновь возвращаются на ночевку. Часть городских птиц живет оседло в течение всего года, они кормятся и ночуют недалеко от своих гнезд. Ворона — птица вороватая; может быть, и. название она получила оттого, что не прочь стащить все, что плохо лежит.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76672"/>
            <a:ext cx="38184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Серая ворона </a:t>
            </a:r>
          </a:p>
        </p:txBody>
      </p:sp>
    </p:spTree>
    <p:extLst>
      <p:ext uri="{BB962C8B-B14F-4D97-AF65-F5344CB8AC3E}">
        <p14:creationId xmlns:p14="http://schemas.microsoft.com/office/powerpoint/2010/main" val="30702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zoodb.ru/uploads/posts/2012-12/1356678447_Gralha-cinzenta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894172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 сороки есть прозвище - белобока. По бокам перышки у неё белые, а голова, крылья и хвост чёрные, как у ворона. Очень красив у сороки хвост - длинный, прямой, будто стрела. Перья на нём не просто чёрные, а с красивым зеленоватым отливом.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Сороку невозможно спутать ни с одной другой птицей. В природе сороку можно безошибочно определить по голосу с типичным звучанием 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". Всем известна, её привычка красть и прятать блестящие предметы. Сорока обычно селится в открытом месте с множеством деревьев и кустов. Она избегает густого леса.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Характерно и своеобразно её гнездо - большое, сверху прикрытое колючей крышей. Оно построено из сухих ветвей, покрытых слоем глины и грязи, а уж за ним - лоток из корешков, стеблей, листьев и шерсти. Гнездо чаще всего находится высоко от земли в кроне дерева, а если деревьев мало - ниже, в кустах. Как правило, сороки строят несколько гнёзд, а потом выбирают одно, в котором и гнездятся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Сорока ведёт оседлый образ жизни: ни осенью, ни зимой она не удаляется далеко от гнезда. К зиме большинство сорок вместе с воронами и галками разлетаются по деревням и ищут себе еду.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Корм сорок разнообразен. Во время выкармливания птенцов сорока не только пожирает мелких млекопитающих, насекомых, гусениц и разных других мелких животных, но и разоряет гнёзда других птиц. Кроме того, она охотно употребляет в пищу различные ягоды, фрукты, злаки.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9307" y="152265"/>
            <a:ext cx="2069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yesimmutlu.com/ysmblog/wp-content/uploads/saksag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68"/>
          <a:stretch/>
        </p:blipFill>
        <p:spPr bwMode="auto">
          <a:xfrm>
            <a:off x="-143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94" b="10249"/>
          <a:stretch/>
        </p:blipFill>
        <p:spPr bwMode="auto">
          <a:xfrm>
            <a:off x="0" y="0"/>
            <a:ext cx="91554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uth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047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Снеги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19637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magpi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717" y="4357688"/>
            <a:ext cx="13620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61615"/>
            <a:ext cx="2536825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3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485842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30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269" y="4862329"/>
            <a:ext cx="256857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Большое изображение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688" y="30832"/>
            <a:ext cx="3008312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Большое изображение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15" y="2072701"/>
            <a:ext cx="1835696" cy="3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9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67" y="856357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Свиристель японский, или амурский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гнездовой ареал птицы находится, как в пределах России, так и в Восточной Азии и Японии. Внешне амурский свиристель мало отличается от обыкновенного. Может быть, даже более красив — жёлтый цвет пятнышек на кончиках рулевых перьев и на крыльях у него заменён красным, и сами крылья голубые. 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 сезона размножения широко кочуют и встречаются далеко за пределами гнездового ареала. Во время кочевок стайки птиц хорошо заметны, привлекают внимание звенящими, как колокольчик,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позывками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 гнездовой период держатся скрытно. Гнезда устраивают на елях, пихтах или соснах. Самец кормит самку, сидящую на гнезде. В кладке 3-7 яиц. Птенцы выкармливаются отрыжкой. Питаются ягодами древесных и кустарниковых растений, проглатывая их целиком.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9605" y="115041"/>
            <a:ext cx="3252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Свиристель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4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5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Окраска оперенья воробья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буровато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-коричневатая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сверху и светлая на брюшке. Среди воробьев развит половой диморфизм. Самца можно определить по большому темному пятну на подбородке, распространяющееся также на зоб и грудь. У самки в отличии от самца верхняя часть головы темно-бурого цвета, тогда как у самца она серая. Кроме того, самец в целом окрашен пестрее самки, весной его оперенье особенно примечательно.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Спинка воробья коричневого цвета имеет продольные полоски. На голове около глаз имеются полоски коричневого цвета. Надхвостье – сероватого или буроватого цвета. Перья крыльев имеют светло-оранжевую кайму, которые формируют на крыле полосы. Средние кроющие перья на крыльях имеют белые вершины. Окраска клюва и лапок – темная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Весной воробьи склевывают молодые почки на садовых деревьях и кустарниках. Но в весенний период воробьи даже способны приносить пользу, склевывая вредных насекомых. Если же воробьи селятся там, где нет в непосредственной близости полей или садов, они добывают себе питание на лугах и опушках лесов, где склевывают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семенадикорастущих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трав или подбирая насекомых.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67271"/>
            <a:ext cx="2431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Воробей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rds-altay.ru/wp-content/uploads/2010/06/45-350x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1143"/>
            <a:ext cx="864096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Зяблик является одной из самых многочисленных лесных российских птиц. Вид перелетный, в родные места зяблик возвращается одним из первых, раньше него запевают только зимующие певчие птицы - большие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синиц,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зеленушки, чижи. Уже в начале апреля в лесу можно услышать задорную песню этой птицы - так самцы обозначают свои гнездовые участки. Трель зяблика проста, но жизнерадостна, и очень индивидуальна - каждый певец выводит ее по-своему.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6064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Зяблик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zooclub.ru/attach/1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94"/>
            <a:ext cx="9144000" cy="68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632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Зимующие птицы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 </dc:title>
  <dc:creator>Admin</dc:creator>
  <cp:lastModifiedBy>Admin</cp:lastModifiedBy>
  <cp:revision>21</cp:revision>
  <dcterms:created xsi:type="dcterms:W3CDTF">2014-03-23T10:47:42Z</dcterms:created>
  <dcterms:modified xsi:type="dcterms:W3CDTF">2016-01-27T18:25:46Z</dcterms:modified>
</cp:coreProperties>
</file>