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71" r:id="rId4"/>
    <p:sldId id="257" r:id="rId5"/>
    <p:sldId id="258" r:id="rId6"/>
    <p:sldId id="259" r:id="rId7"/>
    <p:sldId id="272" r:id="rId8"/>
    <p:sldId id="265" r:id="rId9"/>
    <p:sldId id="273" r:id="rId10"/>
    <p:sldId id="260" r:id="rId11"/>
    <p:sldId id="262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9" autoAdjust="0"/>
    <p:restoredTop sz="86475" autoAdjust="0"/>
  </p:normalViewPr>
  <p:slideViewPr>
    <p:cSldViewPr>
      <p:cViewPr varScale="1">
        <p:scale>
          <a:sx n="42" d="100"/>
          <a:sy n="42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1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691571-9D61-4AFA-934A-92ED2E06C83B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BA3398-0C7C-4807-8094-76CE5979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7718-0EF1-482F-A315-32A62A580DF0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ADA1-6123-4FFE-8F74-3A0B919A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17E9-2C76-4891-AB65-F1A8E73504B7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AE41-7E9C-41F4-8FE2-BE948E4EC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8D2D-D1B0-4BD7-9B2B-79F470730BA7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6256-4C63-4743-9BE2-C3C80BED1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7E46-5521-4B8E-A226-6443CA92753A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22A6-7975-4E7F-B43C-2027A1A8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D1D5-B758-44C9-898F-4BB2F76746F8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6BE4-CB67-4FC8-8CF7-CBAC90BE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AA8B-A433-4D3C-8CCE-0A6465FCF37C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6EC9-2710-48F5-8DD5-855FC93BF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D502-F3F6-45F4-8AAB-FCDFF6E7F1E9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696E-C70C-45B0-A6E7-2D908A30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88F-9CA7-4DFC-89E6-AD05F5D512CF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F7C0-3B73-4371-B1B2-7548B8C46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5E01-F95F-4637-983E-DFAA0D61994B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9F17-2B92-4435-975A-888D24D3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8AF0-C326-49E6-8179-9CBC622D1F1D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3395-74AB-40CB-A088-D658215F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9F7D-21B5-4751-AF0E-E41D905F5D19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EB90-04E6-44B3-AC68-B35E436CD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525FA-FD6E-4BEF-AE28-C31C0C50C927}" type="datetimeFigureOut">
              <a:rPr lang="en-US"/>
              <a:pPr>
                <a:defRPr/>
              </a:pPr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E3241-AEDC-4364-A6B3-193B2ABCC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2486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066800"/>
            <a:ext cx="7391400" cy="437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55800"/>
            <a:ext cx="4381500" cy="2921000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2819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85800" y="10668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905000" y="10668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276600" y="10668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648200" y="10668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019800" y="11430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7391400" y="1143000"/>
            <a:ext cx="914400" cy="11430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838200" y="3124200"/>
            <a:ext cx="990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286000" y="3124200"/>
            <a:ext cx="990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733800" y="3124200"/>
            <a:ext cx="990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105400" y="3124200"/>
            <a:ext cx="990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477000" y="3124200"/>
            <a:ext cx="990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8677" name="AutoShape 5" descr="image875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8679" name="AutoShape 7" descr="i?id=289130804-38-7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8681" name="AutoShape 9" descr="i?id=289130804-38-7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8683" name="AutoShape 11" descr="i?id=289130804-38-7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8686" name="AutoShape 14" descr="%D1%85%D0%BE%D0%BA%D0%BA%D0%B5%D0%B9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248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701" name="AutoShape 5" descr="makulatyra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050" y="444500"/>
            <a:ext cx="61404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905000" y="6172200"/>
            <a:ext cx="4800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new_photo_1312344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28000" cy="425450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14400" y="4191000"/>
            <a:ext cx="6096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762000" y="4267200"/>
            <a:ext cx="6324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Желаем спортивных рекордов,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побед и свершений!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Содержимое 5" descr="sochi_20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457200"/>
            <a:ext cx="2284413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 rot="5400000">
            <a:off x="-1714500" y="2400300"/>
            <a:ext cx="6096000" cy="2057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Математическая</a:t>
            </a:r>
          </a:p>
          <a:p>
            <a:pPr algn="ctr" fontAlgn="auto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олимпиада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114800" y="5791200"/>
            <a:ext cx="3505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8200"/>
            <a:ext cx="8229600" cy="3429000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3400" y="4495800"/>
            <a:ext cx="807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9900"/>
                </a:solidFill>
              </a:rPr>
              <a:t>«Награды – лучшим,</a:t>
            </a:r>
          </a:p>
          <a:p>
            <a:pPr algn="ctr"/>
            <a:r>
              <a:rPr lang="ru-RU" sz="4800">
                <a:solidFill>
                  <a:srgbClr val="009900"/>
                </a:solidFill>
              </a:rPr>
              <a:t> улыбки – всем!»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457200"/>
            <a:ext cx="4899025" cy="5459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914400"/>
            <a:ext cx="7620000" cy="506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133600" y="2362200"/>
            <a:ext cx="19812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86400" y="2362200"/>
            <a:ext cx="2057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00800" y="381000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05200" y="381000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000" y="381000"/>
            <a:ext cx="19050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/>
          <a:lstStyle/>
          <a:p>
            <a:pPr eaLnBrk="1" hangingPunct="1"/>
            <a:r>
              <a:rPr lang="ru-RU" smtClean="0"/>
              <a:t>4  .  6            2  .  4              5  .  7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8   .  10               1  .  3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971800" y="5105400"/>
            <a:ext cx="45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4114800" y="5181600"/>
            <a:ext cx="466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466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56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400800" y="5105400"/>
            <a:ext cx="5619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888 L -0.15833 -0.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L 0.00833 -0.67779 " pathEditMode="relative" ptsTypes="AA">
                                      <p:cBhvr>
                                        <p:cTn id="1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66667E-6 L 0.225 -0.66667 " pathEditMode="relative" ptsTypes="AA">
                                      <p:cBhvr>
                                        <p:cTn id="1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556E-6 L 0.10834 -0.36668 " pathEditMode="relative" ptsTypes="AA">
                                      <p:cBhvr>
                                        <p:cTn id="1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3073 -0.3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134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4  .  6            2  .  4              5  .  7        8   .  10               1  .  3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34</cp:revision>
  <dcterms:modified xsi:type="dcterms:W3CDTF">2012-02-17T07:16:09Z</dcterms:modified>
</cp:coreProperties>
</file>