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4" r:id="rId8"/>
    <p:sldId id="261" r:id="rId9"/>
    <p:sldId id="265" r:id="rId10"/>
    <p:sldId id="266" r:id="rId11"/>
    <p:sldId id="270" r:id="rId12"/>
    <p:sldId id="280" r:id="rId13"/>
    <p:sldId id="281" r:id="rId14"/>
    <p:sldId id="282" r:id="rId15"/>
    <p:sldId id="283" r:id="rId16"/>
    <p:sldId id="284" r:id="rId17"/>
    <p:sldId id="285" r:id="rId18"/>
    <p:sldId id="286" r:id="rId19"/>
    <p:sldId id="293" r:id="rId20"/>
    <p:sldId id="287" r:id="rId21"/>
    <p:sldId id="291" r:id="rId22"/>
    <p:sldId id="288" r:id="rId23"/>
    <p:sldId id="289" r:id="rId24"/>
    <p:sldId id="269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79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8027-15B9-4F7B-9796-AB50241BA121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BB1C-B3FA-4877-98C0-24EC28CF4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55191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8027-15B9-4F7B-9796-AB50241BA121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BB1C-B3FA-4877-98C0-24EC28CF4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5326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8027-15B9-4F7B-9796-AB50241BA121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BB1C-B3FA-4877-98C0-24EC28CF4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59930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8027-15B9-4F7B-9796-AB50241BA121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BB1C-B3FA-4877-98C0-24EC28CF4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04418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8027-15B9-4F7B-9796-AB50241BA121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BB1C-B3FA-4877-98C0-24EC28CF4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802180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8027-15B9-4F7B-9796-AB50241BA121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BB1C-B3FA-4877-98C0-24EC28CF4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3668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8027-15B9-4F7B-9796-AB50241BA121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BB1C-B3FA-4877-98C0-24EC28CF4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3711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8027-15B9-4F7B-9796-AB50241BA121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BB1C-B3FA-4877-98C0-24EC28CF4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31544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8027-15B9-4F7B-9796-AB50241BA121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BB1C-B3FA-4877-98C0-24EC28CF4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66497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8027-15B9-4F7B-9796-AB50241BA121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BB1C-B3FA-4877-98C0-24EC28CF4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145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1F8027-15B9-4F7B-9796-AB50241BA121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ABB1C-B3FA-4877-98C0-24EC28CF4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91147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1F8027-15B9-4F7B-9796-AB50241BA121}" type="datetimeFigureOut">
              <a:rPr lang="ru-RU" smtClean="0"/>
              <a:pPr/>
              <a:t>06.02.2014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ABB1C-B3FA-4877-98C0-24EC28CF4B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9818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ttp://kyrsowik.ru/zip/image/aHR0cDovL2JpYm5vdXQucnUvd3AtY29udGVudC91cGxvYWRzLzIwMTAvMTEvTlktc25lemgtLmpwZw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6" descr="http://kyrsowik.ru/zip/image/aHR0cDovL2JpYm5vdXQucnUvd3AtY29udGVudC91cGxvYWRzLzIwMTAvMTEvTlktc25lemgtLmpwZw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8" descr="http://kyrsowik.ru/zip/image/aHR0cDovL2JpYm5vdXQucnUvd3AtY29udGVudC91cGxvYWRzLzIwMTAvMTEvTlktc25lemgtLmpwZw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10" descr="http://kyrsowik.ru/zip/image/aHR0cDovL2JpYm5vdXQucnUvd3AtY29udGVudC91cGxvYWRzLzIwMTAvMTEvTlktc25lemgtLmpwZw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12" descr="http://kyrsowik.ru/zip/image/aHR0cDovL2JpYm5vdXQucnUvd3AtY29udGVudC91cGxvYWRzLzIwMTAvMTEvTlktc25lemgtLmpwZw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14" descr="http://kyrsowik.ru/zip/image/aHR0cDovL2JpYm5vdXQucnUvd3AtY29udGVudC91cGxvYWRzLzIwMTAvMTEvTlktc25lemgtLmpwZw=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6" descr="http://kyrsowik.ru/zip/image/aHR0cDovL2JpYm5vdXQucnUvd3AtY29udGVudC91cGxvYWRzLzIwMTAvMTEvTlktc25lemgtLmpwZw=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8" descr="http://kyrsowik.ru/zip/image/aHR0cDovL2JpYm5vdXQucnUvd3AtY29udGVudC91cGxvYWRzLzIwMTAvMTEvTlktc25lemgtLmpwZw==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2664"/>
            <a:ext cx="9162855" cy="6874978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2150394" y="1412776"/>
            <a:ext cx="490583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Зимняя </a:t>
            </a:r>
          </a:p>
          <a:p>
            <a:pPr algn="ctr"/>
            <a:r>
              <a:rPr lang="ru-RU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Олимпиада</a:t>
            </a:r>
            <a:endParaRPr lang="ru-RU" sz="72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71088" y="4005064"/>
            <a:ext cx="2333460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СОЧИ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ru-RU" sz="28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2014</a:t>
            </a:r>
            <a:endParaRPr lang="ru-RU" sz="28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190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ic.pics.livejournal.com/vvkarelin/11274333/388343/388343_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88536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53" y="0"/>
            <a:ext cx="916610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9820" y="1168400"/>
            <a:ext cx="25654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18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hewallpapers.org/wallpapers/17/1743/thumb/600_fantasy-artwork-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0" descr="44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928934"/>
            <a:ext cx="196532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0" descr="44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758590"/>
            <a:ext cx="1285884" cy="168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0" descr="44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00824"/>
            <a:ext cx="2500298" cy="326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wallpapers.org/wallpapers/17/1743/thumb/600_fantasy-artwork-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6" descr="4о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2839203" cy="2760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6" descr="4о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067857"/>
            <a:ext cx="2000264" cy="1944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6" descr="4о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928934"/>
            <a:ext cx="1418597" cy="1379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wallpapers.org/wallpapers/17/1743/thumb/600_fantasy-artwork-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5" descr="yoga0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143248"/>
            <a:ext cx="2548642" cy="3125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5" descr="yoga0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2760418"/>
            <a:ext cx="1928826" cy="2365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5" descr="yoga06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5" y="2675524"/>
            <a:ext cx="1357322" cy="1664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wallpapers.org/wallpapers/17/1743/thumb/600_fantasy-artwork-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17" descr="yoga0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3000372"/>
            <a:ext cx="2661503" cy="3200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7" descr="yoga0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2985907"/>
            <a:ext cx="1928826" cy="23193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7" descr="yoga0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2643182"/>
            <a:ext cx="1473325" cy="17716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wallpapers.org/wallpapers/17/1743/thumb/600_fantasy-artwork-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13" descr="sporta-38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046496"/>
            <a:ext cx="2214578" cy="2998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13" descr="sporta-38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000372"/>
            <a:ext cx="1714512" cy="2321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13" descr="sporta-38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2786058"/>
            <a:ext cx="1246242" cy="1687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wallpapers.org/wallpapers/17/1743/thumb/600_fantasy-artwork-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Picture 8" descr="ac08181db0a914b00fccba5f2f424a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721874"/>
            <a:ext cx="2286016" cy="3451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ac08181db0a914b00fccba5f2f424a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3052648"/>
            <a:ext cx="1357322" cy="2049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8" descr="ac08181db0a914b00fccba5f2f424a14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928934"/>
            <a:ext cx="871538" cy="131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wallpapers.org/wallpapers/17/1743/thumb/600_fantasy-artwork-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9" descr="sporta-13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28990" y="2428868"/>
            <a:ext cx="2413028" cy="256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porta-13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92" y="2143116"/>
            <a:ext cx="1586291" cy="168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porta-13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1932" y="3143248"/>
            <a:ext cx="3000396" cy="318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wallpapers.org/wallpapers/17/1743/thumb/600_fantasy-artwork-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9" descr="sporta-13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928990" y="2428868"/>
            <a:ext cx="2413028" cy="2562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9" descr="sporta-13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28792" y="2143116"/>
            <a:ext cx="1586291" cy="168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9" descr="sporta-130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3571932" y="3143248"/>
            <a:ext cx="3000396" cy="3185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0"/>
            <a:ext cx="9793088" cy="7101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75446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wallpapers.org/wallpapers/17/1743/thumb/600_fantasy-artwork-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sporta-13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92396">
            <a:off x="-3991017" y="4114530"/>
            <a:ext cx="3141641" cy="302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porta-13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92396">
            <a:off x="-3151612" y="3014686"/>
            <a:ext cx="2150787" cy="206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porta-13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92396">
            <a:off x="-2439105" y="2079365"/>
            <a:ext cx="1698836" cy="163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thewallpapers.org/wallpapers/17/1743/thumb/600_fantasy-artwork-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4" descr="sporta-13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92396">
            <a:off x="-3991017" y="4114530"/>
            <a:ext cx="3141641" cy="30219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porta-13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92396">
            <a:off x="-3151612" y="3014686"/>
            <a:ext cx="2150787" cy="2068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sporta-132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592396">
            <a:off x="-2439105" y="2079365"/>
            <a:ext cx="1698836" cy="16341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thewallpapers.org/wallpapers/17/1743/thumb/600_fantasy-artwork-05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" name="Рисунок 30" descr="44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84" y="2928934"/>
            <a:ext cx="1965325" cy="2570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30" descr="44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758590"/>
            <a:ext cx="1285884" cy="16816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30" descr="445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00824"/>
            <a:ext cx="2500298" cy="3269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53" y="0"/>
            <a:ext cx="9166105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53" y="0"/>
            <a:ext cx="916610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86248" y="1285860"/>
            <a:ext cx="3982316" cy="429309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951547" cy="35418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0100" y="3357562"/>
            <a:ext cx="345752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Фигурное катание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1883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610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759255"/>
            <a:ext cx="6192801" cy="37122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53" y="-3836"/>
            <a:ext cx="3502933" cy="262450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1868" y="1142984"/>
            <a:ext cx="44832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Лыжный спорт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6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610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53" y="0"/>
            <a:ext cx="4449486" cy="27809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87824" y="2924944"/>
            <a:ext cx="5306194" cy="35925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3776" y="1628800"/>
            <a:ext cx="338437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Биатлон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6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722" y="0"/>
            <a:ext cx="916610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852936"/>
            <a:ext cx="5433526" cy="36659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2699792" cy="40496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23928" y="1556792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Сноуборд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6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53" y="0"/>
            <a:ext cx="916610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892389"/>
            <a:ext cx="3546723" cy="4338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442" y="0"/>
            <a:ext cx="4559829" cy="25649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3429000"/>
            <a:ext cx="320274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Хоккей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6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53" y="0"/>
            <a:ext cx="916610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780927"/>
            <a:ext cx="5666234" cy="353953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779912" cy="26729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86182" y="1071546"/>
            <a:ext cx="42148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Санный спорт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6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53" y="0"/>
            <a:ext cx="916610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6735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6610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2852936"/>
            <a:ext cx="5715000" cy="349111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3995936" cy="26369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43438" y="1428736"/>
            <a:ext cx="328443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Бобслей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6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53" y="0"/>
            <a:ext cx="916610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2636912"/>
            <a:ext cx="5715000" cy="37978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53" y="0"/>
            <a:ext cx="4006989" cy="25043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16016" y="1556791"/>
            <a:ext cx="28803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Кёрлинг</a:t>
            </a:r>
            <a:endParaRPr lang="ru-RU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0628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eventros.ru/assets/images/novosti-associacii/co4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27968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150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800px-olympic_flag_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536" y="-34280"/>
            <a:ext cx="9793088" cy="710140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66034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53" y="0"/>
            <a:ext cx="9166105" cy="6858000"/>
          </a:xfrm>
          <a:prstGeom prst="rect">
            <a:avLst/>
          </a:prstGeom>
        </p:spPr>
      </p:pic>
      <p:pic>
        <p:nvPicPr>
          <p:cNvPr id="26626" name="Picture 2" descr="http://i077.radikal.ru/1102/9e/4e589eef58c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642918"/>
            <a:ext cx="7643866" cy="528641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000100" y="1428736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Леопард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Барсик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4357694"/>
            <a:ext cx="30718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Белый мишка Полюс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29388" y="1285860"/>
            <a:ext cx="235745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Зайка Стрелка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900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53" y="0"/>
            <a:ext cx="9166105" cy="6858000"/>
          </a:xfrm>
          <a:prstGeom prst="rect">
            <a:avLst/>
          </a:prstGeom>
        </p:spPr>
      </p:pic>
      <p:pic>
        <p:nvPicPr>
          <p:cNvPr id="3" name="Picture 4" descr="http://parad38.ru/upload/cats/image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268" y="404664"/>
            <a:ext cx="3876675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32040" y="1484784"/>
            <a:ext cx="2565400" cy="452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91100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053" y="0"/>
            <a:ext cx="9166105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12576"/>
            <a:ext cx="4946250" cy="37044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3454508"/>
            <a:ext cx="4519022" cy="33843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04387" y="1426884"/>
            <a:ext cx="4668565" cy="3496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3012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 descr="http://trcdn.sochi2014.com/content/1.2/images/relay/ru/our_tor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154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3939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365</TotalTime>
  <Words>22</Words>
  <Application>Microsoft Office PowerPoint</Application>
  <PresentationFormat>Экран (4:3)</PresentationFormat>
  <Paragraphs>15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Евгений Анна</dc:creator>
  <cp:lastModifiedBy>СысоеваЛВ</cp:lastModifiedBy>
  <cp:revision>24</cp:revision>
  <dcterms:created xsi:type="dcterms:W3CDTF">2014-01-25T18:07:40Z</dcterms:created>
  <dcterms:modified xsi:type="dcterms:W3CDTF">2014-02-06T05:56:10Z</dcterms:modified>
</cp:coreProperties>
</file>