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93" r:id="rId2"/>
    <p:sldId id="294" r:id="rId3"/>
    <p:sldId id="296" r:id="rId4"/>
    <p:sldId id="295" r:id="rId5"/>
    <p:sldId id="256" r:id="rId6"/>
    <p:sldId id="268" r:id="rId7"/>
    <p:sldId id="269" r:id="rId8"/>
    <p:sldId id="258" r:id="rId9"/>
    <p:sldId id="260" r:id="rId10"/>
    <p:sldId id="270" r:id="rId11"/>
    <p:sldId id="259" r:id="rId12"/>
    <p:sldId id="272" r:id="rId13"/>
    <p:sldId id="261" r:id="rId14"/>
    <p:sldId id="273" r:id="rId15"/>
    <p:sldId id="262" r:id="rId16"/>
    <p:sldId id="274" r:id="rId17"/>
    <p:sldId id="263" r:id="rId18"/>
    <p:sldId id="275" r:id="rId19"/>
    <p:sldId id="264" r:id="rId20"/>
    <p:sldId id="276" r:id="rId21"/>
    <p:sldId id="265" r:id="rId22"/>
    <p:sldId id="277" r:id="rId23"/>
    <p:sldId id="266" r:id="rId24"/>
    <p:sldId id="279" r:id="rId25"/>
    <p:sldId id="267" r:id="rId26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19F0ABA-AFEC-409B-B397-912F1CB7A6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C447121-AF15-478C-8F36-299B71C8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C57C-40BB-4B7D-A90D-201262EA1DC6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25BA-0E0E-4F85-9BF1-D917B1A0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56;&#1077;&#1092;&#1086;&#1088;&#1084;&#1072;&#1090;&#1089;&#1082;&#1072;&#1103;%20&#1094;&#1077;&#1088;&#1082;&#1086;&#1074;&#1100;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53;&#1072;&#1087;&#1083;&#1072;&#1074;&#1085;&#1086;&#1081;%20&#1084;&#1086;&#1089;&#1090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44;&#1074;&#1086;&#1088;&#1094;&#1086;&#1074;&#1072;&#1103;%20&#1087;&#1083;&#1086;&#1097;&#1072;&#1076;&#1100;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47;&#1076;&#1072;&#1085;&#1080;&#1077;%20&#1057;&#1077;&#1085;&#1072;&#1090;&#1072;%20&#1080;%20&#1057;&#1080;&#1085;&#1086;&#1076;&#1072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55;&#1072;&#1084;&#1103;&#1090;&#1085;&#1080;&#1082;%20&#1055;&#1077;&#1090;&#1088;&#1091;%20&#1055;&#1077;&#1088;&#1074;&#1086;&#1084;&#1091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3;&#1055;&#1044;\2&#1040;\&#1055;&#1088;&#1086;&#1077;&#1082;&#1090;\&#1058;&#1077;&#1082;&#1089;&#1090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47;&#1084;&#1085;&#1080;&#1081;%20&#1076;&#1074;&#1086;&#1088;&#1077;&#1094;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52;&#1072;&#1085;&#1077;&#1078;%20&#1082;&#1086;&#1085;&#1085;&#1086;&#1075;&#1074;&#1072;&#1088;&#1076;&#1077;&#1081;&#1089;&#1082;&#1086;&#1075;&#1086;%20&#1087;&#1086;&#1083;&#1082;&#1072;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53;&#1086;&#1074;&#1099;&#1081;%20&#1069;&#1088;&#1084;&#1080;&#1090;&#1072;&#1078;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41;&#1086;&#1083;&#1100;&#1096;&#1072;&#1103;%20&#1052;&#1086;&#1088;&#1089;&#1082;&#1072;&#1103;%20&#1091;&#1083;&#1080;&#1094;&#1072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3;&#1055;&#1044;\2&#1040;\&#1055;&#1088;&#1086;&#1077;&#1082;&#1090;\&#1047;&#1076;&#1072;&#1085;&#1080;&#1077;%20&#1043;&#1077;&#1088;&#1084;&#1072;&#1085;&#1089;&#1082;&#1086;&#1075;&#1086;%20&#1087;&#1086;&#1089;&#1086;&#1083;&#1100;&#1089;&#1090;&#1074;&#1072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ellopiter.ru/Past_and_the_presen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j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85723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Жизнь города…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3429000"/>
            <a:ext cx="292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Вновь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Исаакий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облаченьи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Из литого серебра...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Стынет в грозном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нетерпеньи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Конь Великого Петра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Анна Ахматова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3929090" cy="192882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Реформатская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церковь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1860-…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еформатская церков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4" descr="Реформатская церковь.А.Фелиш.1860-1880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еформатская церковь.А.Фелиш.1860-1880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4214842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Наплавной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Наплавной мо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6" descr="Наплавной мост.Санкт-Петербург.1914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аплавной мост.Санкт-Петербург.1914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Дворцовая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Дворцовая площ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" descr="http://www.hellopiter.ru/image/45678478754576866776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hellopiter.ru/image/4567847253647345554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3714776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Здание Сената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Синода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дание Сената и Син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21454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8" descr="http://www.hellopiter.ru/image/6764569957568254767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hellopiter.ru/image/6764569957568776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4500594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Петру 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1860г-…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амятник Петру Первом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500298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9" descr="Памятник Петру I .А.Фелиш.1860-1880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амятник Петру I .А.Фелиш.1860-1880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Yy_FnIF8U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428604"/>
            <a:ext cx="3581910" cy="2428892"/>
          </a:xfrm>
          <a:prstGeom prst="rect">
            <a:avLst/>
          </a:prstGeom>
        </p:spPr>
      </p:pic>
      <p:pic>
        <p:nvPicPr>
          <p:cNvPr id="5" name="Рисунок 4" descr="CBoHVbiz7F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428604"/>
            <a:ext cx="3557620" cy="2428892"/>
          </a:xfrm>
          <a:prstGeom prst="rect">
            <a:avLst/>
          </a:prstGeom>
        </p:spPr>
      </p:pic>
      <p:pic>
        <p:nvPicPr>
          <p:cNvPr id="6" name="Рисунок 5" descr="8e1amm3dtS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571876"/>
            <a:ext cx="3571900" cy="2371410"/>
          </a:xfrm>
          <a:prstGeom prst="rect">
            <a:avLst/>
          </a:prstGeom>
        </p:spPr>
      </p:pic>
      <p:pic>
        <p:nvPicPr>
          <p:cNvPr id="7" name="Рисунок 6" descr="s7EYFO86LV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8662" y="3571876"/>
            <a:ext cx="3478210" cy="2410200"/>
          </a:xfrm>
          <a:prstGeom prst="rect">
            <a:avLst/>
          </a:prstGeom>
        </p:spPr>
      </p:pic>
      <p:pic>
        <p:nvPicPr>
          <p:cNvPr id="10" name="Тек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4000528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дворец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мний двор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35742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" descr="http://www.hellopiter.ru/image/5676577558365876977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hellopiter.ru/image/5676577558865876977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3857652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Манеж Конногвардейского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Манеж конногвардейского п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1" descr="Манеж Конногвардейского полка.Санкт-Петербург.1914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неж Конногвардейского полка.Санкт-Петербург.1914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4357718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Эрмитаж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1860г-…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Новый Эрмита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714612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" descr="Новый Эрмитаж.Санкт-Петербург.1860-1880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овый Эрмитаж.Санкт-Петербург.1860-1880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iZZFQmztW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642918"/>
            <a:ext cx="3520447" cy="2500330"/>
          </a:xfrm>
          <a:prstGeom prst="rect">
            <a:avLst/>
          </a:prstGeom>
        </p:spPr>
      </p:pic>
      <p:pic>
        <p:nvPicPr>
          <p:cNvPr id="3" name="Рисунок 2" descr="13_Zyhctcm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642918"/>
            <a:ext cx="3620195" cy="2500330"/>
          </a:xfrm>
          <a:prstGeom prst="rect">
            <a:avLst/>
          </a:prstGeom>
        </p:spPr>
      </p:pic>
      <p:pic>
        <p:nvPicPr>
          <p:cNvPr id="4" name="Рисунок 3" descr="phoca_thumb_l_nevskiy-n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849091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ero-city-obelisk-in-st-petersbur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aa7fae11bf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SantaTrinidad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Рисунок 8" descr="Mihaylovskiy-zamok-v-Sankt-Peterburge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suf-dvoret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Z-p5uS8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500042"/>
            <a:ext cx="3507343" cy="2428892"/>
          </a:xfrm>
          <a:prstGeom prst="rect">
            <a:avLst/>
          </a:prstGeom>
        </p:spPr>
      </p:pic>
      <p:pic>
        <p:nvPicPr>
          <p:cNvPr id="3" name="Рисунок 2" descr="zoPgNjQf8w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500042"/>
            <a:ext cx="3509340" cy="2428892"/>
          </a:xfrm>
          <a:prstGeom prst="rect">
            <a:avLst/>
          </a:prstGeom>
        </p:spPr>
      </p:pic>
      <p:pic>
        <p:nvPicPr>
          <p:cNvPr id="4" name="Рисунок 3" descr="H6slwOowS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3500438"/>
            <a:ext cx="3621086" cy="2571768"/>
          </a:xfrm>
          <a:prstGeom prst="rect">
            <a:avLst/>
          </a:prstGeom>
        </p:spPr>
      </p:pic>
      <p:pic>
        <p:nvPicPr>
          <p:cNvPr id="5" name="Рисунок 4" descr="qN84_TWkQf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500438"/>
            <a:ext cx="3520447" cy="250033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928670"/>
            <a:ext cx="3786214" cy="34290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Большая Морская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1898 -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ольшая Морская ул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3" descr="Большая Морская улица.Санкт-Петербург.1898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ольшая Морская улица.Санкт-Петербург.1898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3929090" cy="321471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Здание Германского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Посольства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г-…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дание Германского посоль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42886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" descr="Здание Германского Посольства.Санкт-Петербург.1914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дание Германского Посольства.Санкт-Петербург.1914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5" descr="Здание Германского Посольства.Санкт-Петербург.1914 г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дание Германского Посольства.Санкт-Петербург.1914 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Application>Microsoft Office PowerPoint</Application>
  <PresentationFormat>Экран (4:3)</PresentationFormat>
  <Paragraphs>14</Paragraphs>
  <Slides>25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Большая Морская улица Санкт-Петербург 1898 - …</vt:lpstr>
      <vt:lpstr>Слайд 6</vt:lpstr>
      <vt:lpstr>Здание Германского Посольства Санкт-Петербург 1914 г-…</vt:lpstr>
      <vt:lpstr>Слайд 8</vt:lpstr>
      <vt:lpstr>Слайд 9</vt:lpstr>
      <vt:lpstr>Реформатская церковь Санкт-Петербург 1860-…</vt:lpstr>
      <vt:lpstr>Слайд 11</vt:lpstr>
      <vt:lpstr>Наплавной мост Санкт-Петербург 1914 г-…</vt:lpstr>
      <vt:lpstr>Слайд 13</vt:lpstr>
      <vt:lpstr>Дворцовая площадь Санкт-Петербург 1914 г-… </vt:lpstr>
      <vt:lpstr>Слайд 15</vt:lpstr>
      <vt:lpstr>Здание Сената и Синода Санкт-Петербург 1914 г-…</vt:lpstr>
      <vt:lpstr>Слайд 17</vt:lpstr>
      <vt:lpstr>Памятник Петру I  Санкт-Петербург 1860г-…</vt:lpstr>
      <vt:lpstr>Слайд 19</vt:lpstr>
      <vt:lpstr>Зимний дворец Санкт-Петербург 1914 г-…</vt:lpstr>
      <vt:lpstr>Слайд 21</vt:lpstr>
      <vt:lpstr>Манеж Конногвардейского полка Санкт-Петербург 1914 г-…</vt:lpstr>
      <vt:lpstr>Слайд 23</vt:lpstr>
      <vt:lpstr>Новый Эрмитаж Санкт-Петербург 1860г-…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СысоеваЛВ</cp:lastModifiedBy>
  <cp:revision>37</cp:revision>
  <dcterms:created xsi:type="dcterms:W3CDTF">2013-11-18T11:58:12Z</dcterms:created>
  <dcterms:modified xsi:type="dcterms:W3CDTF">2014-06-18T09:52:08Z</dcterms:modified>
</cp:coreProperties>
</file>