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6540" y="404664"/>
            <a:ext cx="59470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КУЛЬТУРА </a:t>
            </a:r>
          </a:p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1920-1930-е гг.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356992"/>
            <a:ext cx="820891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Культура – это всё, что создано разумом и руками человека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УСИК\Desktop\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3816424" cy="42473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2427" y="332656"/>
            <a:ext cx="893141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Первые десятилетия ХХ в. – ощущения кризиса и</a:t>
            </a:r>
          </a:p>
          <a:p>
            <a:pPr algn="just"/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распада окружающего мира.</a:t>
            </a:r>
            <a:endParaRPr lang="ru-RU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4005064"/>
            <a:ext cx="467276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Бердяев Н.А.</a:t>
            </a:r>
          </a:p>
          <a:p>
            <a:pPr algn="ctr"/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«Конец Европы»</a:t>
            </a:r>
            <a:endParaRPr lang="ru-RU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332656"/>
            <a:ext cx="4252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ЖИВОПИСЬ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1" name="Picture 3" descr="C:\C&amp;M\CMGE08_2\11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6992"/>
            <a:ext cx="2239194" cy="2492006"/>
          </a:xfrm>
          <a:prstGeom prst="rect">
            <a:avLst/>
          </a:prstGeom>
          <a:noFill/>
        </p:spPr>
      </p:pic>
      <p:pic>
        <p:nvPicPr>
          <p:cNvPr id="2054" name="Picture 6" descr="C:\Users\ПУСИК\Desktop\2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645024"/>
            <a:ext cx="2483381" cy="2763763"/>
          </a:xfrm>
          <a:prstGeom prst="rect">
            <a:avLst/>
          </a:prstGeom>
          <a:noFill/>
        </p:spPr>
      </p:pic>
      <p:pic>
        <p:nvPicPr>
          <p:cNvPr id="2055" name="Picture 7" descr="C:\Users\ПУСИК\Desktop\1.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2458708" cy="2736304"/>
          </a:xfrm>
          <a:prstGeom prst="rect">
            <a:avLst/>
          </a:prstGeom>
          <a:noFill/>
        </p:spPr>
      </p:pic>
      <p:pic>
        <p:nvPicPr>
          <p:cNvPr id="2056" name="Picture 8" descr="C:\Users\ПУСИК\Desktop\31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2996952"/>
            <a:ext cx="2604289" cy="1944216"/>
          </a:xfrm>
          <a:prstGeom prst="rect">
            <a:avLst/>
          </a:prstGeom>
          <a:noFill/>
        </p:spPr>
      </p:pic>
      <p:pic>
        <p:nvPicPr>
          <p:cNvPr id="2057" name="Picture 9" descr="C:\Users\ПУСИК\Desktop\4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88640"/>
            <a:ext cx="2131690" cy="2372365"/>
          </a:xfrm>
          <a:prstGeom prst="rect">
            <a:avLst/>
          </a:prstGeom>
          <a:noFill/>
        </p:spPr>
      </p:pic>
      <p:pic>
        <p:nvPicPr>
          <p:cNvPr id="2058" name="Picture 10" descr="C:\Users\ПУСИК\Desktop\3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3573016"/>
            <a:ext cx="2394005" cy="2664296"/>
          </a:xfrm>
          <a:prstGeom prst="rect">
            <a:avLst/>
          </a:prstGeom>
          <a:noFill/>
        </p:spPr>
      </p:pic>
      <p:pic>
        <p:nvPicPr>
          <p:cNvPr id="2050" name="Picture 2" descr="C:\C&amp;M\CMGE08_2\2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59" y="1700808"/>
            <a:ext cx="2030461" cy="225970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51520" y="2780928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П.ПИКАССО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«ЖЕНЩИНА В КРЕСЛЕ»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5736" y="32849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К.МАЛЕВИЧ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«СУПРЕМАТИЗМ»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6211669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 МАТИСС «КРАСНЫЕ РЫБКИ»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119675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М.ШАГАЛ. «Автопортрет с семью пальцами»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35292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МОДЕРН – искусство создает прекрасное и привносит его в жизнь, которая сама по себе не слишком хороша и привлекательна. Синтез архитектуры, живописи, графики.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МОДЕРНИЗМ – отрицание основ и идеалов реализма, поиск новых художественных средств и форм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Кубизм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Абстракционизм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Фовизм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Сюрреализм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ПУСИК\Desktop\поэзия америки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3006594" cy="3346048"/>
          </a:xfrm>
          <a:prstGeom prst="rect">
            <a:avLst/>
          </a:prstGeom>
          <a:noFill/>
        </p:spPr>
      </p:pic>
      <p:pic>
        <p:nvPicPr>
          <p:cNvPr id="3076" name="Picture 4" descr="C:\Users\ПУСИК\Desktop\мадонна порта льигат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212976"/>
            <a:ext cx="3275239" cy="3645024"/>
          </a:xfrm>
          <a:prstGeom prst="rect">
            <a:avLst/>
          </a:prstGeom>
          <a:noFill/>
        </p:spPr>
      </p:pic>
      <p:pic>
        <p:nvPicPr>
          <p:cNvPr id="3080" name="Picture 8" descr="C:\Users\ПУСИК\Desktop\портрет пикассо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2870" y="3429000"/>
            <a:ext cx="3081130" cy="3429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203848" y="621166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Мадонна порта </a:t>
            </a:r>
            <a:r>
              <a:rPr lang="ru-RU" dirty="0" err="1" smtClean="0"/>
              <a:t>Льигат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79912" y="21328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Поэзия Америки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695728" y="30689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Портрет Пикассо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51520" y="2780928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САЛЬВАДОР   ДАЛИ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404664"/>
            <a:ext cx="4585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ЛИТЕРАТУРА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060848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АНТИВОЕННАЯ  НАПРАВЛЕННОСТЬ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СОЦИАЛЬНОЕ  И НАЦИОНАЛЬНОЕ ОСВОБОЖДЕНИЕ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ПРОТИВ НЕРАВЕНСТВА И НЕСПРАВЕДЛИВОСТИ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ИДЕОЛОГИЗАЦИЯ И ПОЛИТИЗАЦИЯ КУЛЬТУРЫ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332656"/>
            <a:ext cx="56964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МАССОВАЯ КУЛЬТУРА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4320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АРХИТЕКТУРА: КОНСТРУКТИВИЗМ  - правильная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геометрическая форма, «ленточные» окна, плоская крыша для сада, опорные столбы  ( Ш.Э. ЛЕ КОРБЮЗЬЕ)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ПУСИК\Desktop\корбюзье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090359"/>
            <a:ext cx="4283968" cy="4767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51845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КИНЕМАТОГРАФ:  ЗВУКОВОЕ КИНО,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ГОЛЛИВУДСКИЕ ФИЛЬМЫ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МУЗЫКА: ОПЕРЫ, СИМФОНИИ, ДЖАЗ, МЮЗИКЛ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ПУСИК\Desktop\ЧАПЛИН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0"/>
            <a:ext cx="3635896" cy="4046400"/>
          </a:xfrm>
          <a:prstGeom prst="rect">
            <a:avLst/>
          </a:prstGeom>
          <a:noFill/>
        </p:spPr>
      </p:pic>
      <p:pic>
        <p:nvPicPr>
          <p:cNvPr id="5123" name="Picture 3" descr="C:\Users\ПУСИК\Desktop\ШАЛЯПИН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32841"/>
            <a:ext cx="2987824" cy="33251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108</TotalTime>
  <Words>188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ПУСИК</dc:creator>
  <cp:lastModifiedBy>ПУСИК</cp:lastModifiedBy>
  <cp:revision>12</cp:revision>
  <dcterms:created xsi:type="dcterms:W3CDTF">2010-10-10T11:00:28Z</dcterms:created>
  <dcterms:modified xsi:type="dcterms:W3CDTF">2010-10-10T12:59:45Z</dcterms:modified>
</cp:coreProperties>
</file>