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17"/>
  </p:notesMasterIdLst>
  <p:sldIdLst>
    <p:sldId id="256" r:id="rId2"/>
    <p:sldId id="294" r:id="rId3"/>
    <p:sldId id="262" r:id="rId4"/>
    <p:sldId id="282" r:id="rId5"/>
    <p:sldId id="296" r:id="rId6"/>
    <p:sldId id="283" r:id="rId7"/>
    <p:sldId id="284" r:id="rId8"/>
    <p:sldId id="285" r:id="rId9"/>
    <p:sldId id="288" r:id="rId10"/>
    <p:sldId id="289" r:id="rId11"/>
    <p:sldId id="271" r:id="rId12"/>
    <p:sldId id="293" r:id="rId13"/>
    <p:sldId id="297" r:id="rId14"/>
    <p:sldId id="292" r:id="rId15"/>
    <p:sldId id="29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2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88168D-E2B0-4C71-9679-A21D97EB0988}" type="doc">
      <dgm:prSet loTypeId="urn:microsoft.com/office/officeart/2005/8/layout/hierarchy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A01FD9-1229-4C54-A0F3-618FE951FA54}">
      <dgm:prSet phldrT="[Текст]"/>
      <dgm:spPr/>
      <dgm:t>
        <a:bodyPr/>
        <a:lstStyle/>
        <a:p>
          <a:pPr rtl="0"/>
          <a:r>
            <a:rPr kumimoji="0" lang="ru-RU" b="0" i="0" u="sng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От воспитания малого:</a:t>
          </a:r>
          <a:endParaRPr lang="ru-RU" dirty="0">
            <a:solidFill>
              <a:schemeClr val="bg1"/>
            </a:solidFill>
          </a:endParaRPr>
        </a:p>
      </dgm:t>
    </dgm:pt>
    <dgm:pt modelId="{55DBD97C-0566-4D70-9437-8DA6626DE782}" type="parTrans" cxnId="{4B7EF1F3-D092-4A02-A77C-2EB27E34254E}">
      <dgm:prSet/>
      <dgm:spPr/>
      <dgm:t>
        <a:bodyPr/>
        <a:lstStyle/>
        <a:p>
          <a:endParaRPr lang="ru-RU"/>
        </a:p>
      </dgm:t>
    </dgm:pt>
    <dgm:pt modelId="{5AAE3F1A-BD4D-4BA3-B4F7-87D2779710FD}" type="sibTrans" cxnId="{4B7EF1F3-D092-4A02-A77C-2EB27E34254E}">
      <dgm:prSet/>
      <dgm:spPr/>
      <dgm:t>
        <a:bodyPr/>
        <a:lstStyle/>
        <a:p>
          <a:endParaRPr lang="ru-RU"/>
        </a:p>
      </dgm:t>
    </dgm:pt>
    <dgm:pt modelId="{8114F848-655D-4410-A14A-09FF2D3BAEC8}">
      <dgm:prSet phldrT="[Текст]"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любви к семье;</a:t>
          </a:r>
          <a:endParaRPr lang="ru-RU" sz="1800" dirty="0"/>
        </a:p>
      </dgm:t>
    </dgm:pt>
    <dgm:pt modelId="{54C84FFC-BD13-498F-8BE8-4DCB0B251741}" type="parTrans" cxnId="{A1F158C2-5A8A-41B5-851D-B9425EBB68AC}">
      <dgm:prSet/>
      <dgm:spPr/>
      <dgm:t>
        <a:bodyPr/>
        <a:lstStyle/>
        <a:p>
          <a:endParaRPr lang="ru-RU"/>
        </a:p>
      </dgm:t>
    </dgm:pt>
    <dgm:pt modelId="{EFBA58FB-0265-4B13-9AA3-CC15B7662283}" type="sibTrans" cxnId="{A1F158C2-5A8A-41B5-851D-B9425EBB68AC}">
      <dgm:prSet/>
      <dgm:spPr/>
      <dgm:t>
        <a:bodyPr/>
        <a:lstStyle/>
        <a:p>
          <a:endParaRPr lang="ru-RU"/>
        </a:p>
      </dgm:t>
    </dgm:pt>
    <dgm:pt modelId="{B4F25DF9-206E-4347-8354-116CE6218C56}">
      <dgm:prSet phldrT="[Текст]"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школе;</a:t>
          </a:r>
          <a:endParaRPr lang="ru-RU" sz="1800" dirty="0"/>
        </a:p>
      </dgm:t>
    </dgm:pt>
    <dgm:pt modelId="{B0E17EE3-824D-41F7-A5DB-A95580AAAC60}" type="parTrans" cxnId="{FF4FCEC2-4113-4B60-846E-9D24BBF0ABB1}">
      <dgm:prSet/>
      <dgm:spPr/>
      <dgm:t>
        <a:bodyPr/>
        <a:lstStyle/>
        <a:p>
          <a:endParaRPr lang="ru-RU"/>
        </a:p>
      </dgm:t>
    </dgm:pt>
    <dgm:pt modelId="{5972B3CB-CA5C-47D9-A7C8-E8EF7794C21C}" type="sibTrans" cxnId="{FF4FCEC2-4113-4B60-846E-9D24BBF0ABB1}">
      <dgm:prSet/>
      <dgm:spPr/>
      <dgm:t>
        <a:bodyPr/>
        <a:lstStyle/>
        <a:p>
          <a:endParaRPr lang="ru-RU"/>
        </a:p>
      </dgm:t>
    </dgm:pt>
    <dgm:pt modelId="{4727E4FC-95FB-4769-8A46-223EC8180667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родному селу, городу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53656E3-68D1-48CC-A9B4-F19219A9295B}" type="parTrans" cxnId="{36BC3972-5877-4805-85E6-7C01A30BF24E}">
      <dgm:prSet/>
      <dgm:spPr/>
      <dgm:t>
        <a:bodyPr/>
        <a:lstStyle/>
        <a:p>
          <a:endParaRPr lang="ru-RU"/>
        </a:p>
      </dgm:t>
    </dgm:pt>
    <dgm:pt modelId="{7ABCAC9D-EE1A-4FE8-AE28-A805DF895983}" type="sibTrans" cxnId="{36BC3972-5877-4805-85E6-7C01A30BF24E}">
      <dgm:prSet/>
      <dgm:spPr/>
      <dgm:t>
        <a:bodyPr/>
        <a:lstStyle/>
        <a:p>
          <a:endParaRPr lang="ru-RU"/>
        </a:p>
      </dgm:t>
    </dgm:pt>
    <dgm:pt modelId="{FFF1202E-03DD-4F95-9581-20DD0B842361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дому.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13CA718F-91EE-40AF-B233-674706C04A5E}" type="sibTrans" cxnId="{08204E23-8270-4AA2-A753-F70BEB82E1C1}">
      <dgm:prSet/>
      <dgm:spPr/>
      <dgm:t>
        <a:bodyPr/>
        <a:lstStyle/>
        <a:p>
          <a:endParaRPr lang="ru-RU"/>
        </a:p>
      </dgm:t>
    </dgm:pt>
    <dgm:pt modelId="{DC7EC453-8C6F-48A3-8DE0-9A762E482CD1}" type="parTrans" cxnId="{08204E23-8270-4AA2-A753-F70BEB82E1C1}">
      <dgm:prSet/>
      <dgm:spPr/>
      <dgm:t>
        <a:bodyPr/>
        <a:lstStyle/>
        <a:p>
          <a:endParaRPr lang="ru-RU"/>
        </a:p>
      </dgm:t>
    </dgm:pt>
    <dgm:pt modelId="{EEA5793B-F127-47B3-9FBA-8A2B915ED50E}">
      <dgm:prSet phldrT="[Текст]"/>
      <dgm:spPr/>
      <dgm:t>
        <a:bodyPr/>
        <a:lstStyle/>
        <a:p>
          <a:r>
            <a: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воспитанию большого:</a:t>
          </a:r>
          <a:endParaRPr lang="ru-RU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3EEF0C-8087-483C-8437-F1BC61EE3F69}" type="sibTrans" cxnId="{1A557A23-F973-4289-BFBE-A3C6CFA851A5}">
      <dgm:prSet/>
      <dgm:spPr/>
      <dgm:t>
        <a:bodyPr/>
        <a:lstStyle/>
        <a:p>
          <a:endParaRPr lang="ru-RU"/>
        </a:p>
      </dgm:t>
    </dgm:pt>
    <dgm:pt modelId="{01677F69-BB0B-4749-9054-1FD977A06DEA}" type="parTrans" cxnId="{1A557A23-F973-4289-BFBE-A3C6CFA851A5}">
      <dgm:prSet/>
      <dgm:spPr/>
      <dgm:t>
        <a:bodyPr/>
        <a:lstStyle/>
        <a:p>
          <a:endParaRPr lang="ru-RU"/>
        </a:p>
      </dgm:t>
    </dgm:pt>
    <dgm:pt modelId="{CDCDB674-10C7-483E-98FD-E40D3FCD162A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любви к родной речи;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B6CAF27F-1B1A-4AC4-AC9B-798CE1AD0BBA}" type="parTrans" cxnId="{0D969D32-3813-4235-8564-9EE0BB2E3EA3}">
      <dgm:prSet/>
      <dgm:spPr/>
      <dgm:t>
        <a:bodyPr/>
        <a:lstStyle/>
        <a:p>
          <a:endParaRPr lang="ru-RU"/>
        </a:p>
      </dgm:t>
    </dgm:pt>
    <dgm:pt modelId="{E6B656C6-E4B7-4208-B90D-31AEBA35DE92}" type="sibTrans" cxnId="{0D969D32-3813-4235-8564-9EE0BB2E3EA3}">
      <dgm:prSet/>
      <dgm:spPr/>
      <dgm:t>
        <a:bodyPr/>
        <a:lstStyle/>
        <a:p>
          <a:endParaRPr lang="ru-RU"/>
        </a:p>
      </dgm:t>
    </dgm:pt>
    <dgm:pt modelId="{9C7B6E1F-C46C-431B-8C59-B7EB44478EB2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  родной культуре;</a:t>
          </a:r>
          <a:endParaRPr kumimoji="0" lang="ru-RU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AC9622C5-6BBB-4F0F-9746-339870E5BDF7}" type="parTrans" cxnId="{DD1A3973-0B0B-4F39-9F4D-C5D68FB40255}">
      <dgm:prSet/>
      <dgm:spPr/>
      <dgm:t>
        <a:bodyPr/>
        <a:lstStyle/>
        <a:p>
          <a:endParaRPr lang="ru-RU"/>
        </a:p>
      </dgm:t>
    </dgm:pt>
    <dgm:pt modelId="{6F4383D7-BA7C-4A61-927C-6F42904EF5CD}" type="sibTrans" cxnId="{DD1A3973-0B0B-4F39-9F4D-C5D68FB40255}">
      <dgm:prSet/>
      <dgm:spPr/>
      <dgm:t>
        <a:bodyPr/>
        <a:lstStyle/>
        <a:p>
          <a:endParaRPr lang="ru-RU"/>
        </a:p>
      </dgm:t>
    </dgm:pt>
    <dgm:pt modelId="{10D27770-16F2-4F94-8949-A99A95D9AF05}">
      <dgm:prSet custT="1"/>
      <dgm:spPr/>
      <dgm:t>
        <a:bodyPr/>
        <a:lstStyle/>
        <a:p>
          <a:pPr rtl="0"/>
          <a:r>
            <a: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  родному краю</a:t>
          </a:r>
          <a:r>
            <a:rPr kumimoji="0" lang="ru-RU" sz="13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;</a:t>
          </a:r>
          <a:endParaRPr kumimoji="0" lang="ru-RU" sz="13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gm:t>
    </dgm:pt>
    <dgm:pt modelId="{5E45395A-1DD5-4D63-BDE9-DC24FFF233ED}" type="parTrans" cxnId="{D75720A7-AB12-432C-8B56-984FCB49F63D}">
      <dgm:prSet/>
      <dgm:spPr/>
      <dgm:t>
        <a:bodyPr/>
        <a:lstStyle/>
        <a:p>
          <a:endParaRPr lang="ru-RU"/>
        </a:p>
      </dgm:t>
    </dgm:pt>
    <dgm:pt modelId="{DA946F0A-8129-41DF-83E4-4EB072DB88E4}" type="sibTrans" cxnId="{D75720A7-AB12-432C-8B56-984FCB49F63D}">
      <dgm:prSet/>
      <dgm:spPr/>
      <dgm:t>
        <a:bodyPr/>
        <a:lstStyle/>
        <a:p>
          <a:endParaRPr lang="ru-RU"/>
        </a:p>
      </dgm:t>
    </dgm:pt>
    <dgm:pt modelId="{DF82DB91-E793-40D2-81EA-3548B733F3CA}" type="pres">
      <dgm:prSet presAssocID="{0E88168D-E2B0-4C71-9679-A21D97EB0988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6D5777E-7C60-4814-99CB-DD299E43B6A2}" type="pres">
      <dgm:prSet presAssocID="{E0A01FD9-1229-4C54-A0F3-618FE951FA54}" presName="root" presStyleCnt="0"/>
      <dgm:spPr/>
    </dgm:pt>
    <dgm:pt modelId="{A6D5ED18-914E-4559-BD7A-B24B1A4F77F4}" type="pres">
      <dgm:prSet presAssocID="{E0A01FD9-1229-4C54-A0F3-618FE951FA54}" presName="rootComposite" presStyleCnt="0"/>
      <dgm:spPr/>
    </dgm:pt>
    <dgm:pt modelId="{C34A706A-6951-4728-96EF-E6A1037BCC2C}" type="pres">
      <dgm:prSet presAssocID="{E0A01FD9-1229-4C54-A0F3-618FE951FA54}" presName="rootText" presStyleLbl="node1" presStyleIdx="0" presStyleCnt="2" custScaleX="106717" custScaleY="61372"/>
      <dgm:spPr/>
      <dgm:t>
        <a:bodyPr/>
        <a:lstStyle/>
        <a:p>
          <a:endParaRPr lang="ru-RU"/>
        </a:p>
      </dgm:t>
    </dgm:pt>
    <dgm:pt modelId="{557D9452-15EE-453B-93F4-BF3201627402}" type="pres">
      <dgm:prSet presAssocID="{E0A01FD9-1229-4C54-A0F3-618FE951FA54}" presName="rootConnector" presStyleLbl="node1" presStyleIdx="0" presStyleCnt="2"/>
      <dgm:spPr/>
    </dgm:pt>
    <dgm:pt modelId="{BD4A3E85-4E3B-43EE-B4A3-5894F58DCE64}" type="pres">
      <dgm:prSet presAssocID="{E0A01FD9-1229-4C54-A0F3-618FE951FA54}" presName="childShape" presStyleCnt="0"/>
      <dgm:spPr/>
    </dgm:pt>
    <dgm:pt modelId="{D4E90F87-FC64-4979-93CB-807F55682D1C}" type="pres">
      <dgm:prSet presAssocID="{54C84FFC-BD13-498F-8BE8-4DCB0B251741}" presName="Name13" presStyleLbl="parChTrans1D2" presStyleIdx="0" presStyleCnt="7"/>
      <dgm:spPr/>
    </dgm:pt>
    <dgm:pt modelId="{45D6717C-6DE7-4153-93BE-0AA058DD16B4}" type="pres">
      <dgm:prSet presAssocID="{8114F848-655D-4410-A14A-09FF2D3BAEC8}" presName="childText" presStyleLbl="bgAcc1" presStyleIdx="0" presStyleCnt="7" custScaleY="701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C0509E-9C4E-4105-B7A5-74B7704CD0E9}" type="pres">
      <dgm:prSet presAssocID="{B0E17EE3-824D-41F7-A5DB-A95580AAAC60}" presName="Name13" presStyleLbl="parChTrans1D2" presStyleIdx="1" presStyleCnt="7"/>
      <dgm:spPr/>
    </dgm:pt>
    <dgm:pt modelId="{6502542C-430C-4D85-A91C-50246451BD5C}" type="pres">
      <dgm:prSet presAssocID="{B4F25DF9-206E-4347-8354-116CE6218C56}" presName="childText" presStyleLbl="bgAcc1" presStyleIdx="1" presStyleCnt="7" custScaleY="537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52CD87-C295-44A4-B0CF-7CB30EAB36C1}" type="pres">
      <dgm:prSet presAssocID="{DC7EC453-8C6F-48A3-8DE0-9A762E482CD1}" presName="Name13" presStyleLbl="parChTrans1D2" presStyleIdx="2" presStyleCnt="7"/>
      <dgm:spPr/>
    </dgm:pt>
    <dgm:pt modelId="{FA8EE1C0-C57B-48DF-B265-B17AEBE69707}" type="pres">
      <dgm:prSet presAssocID="{FFF1202E-03DD-4F95-9581-20DD0B842361}" presName="childText" presStyleLbl="bgAcc1" presStyleIdx="2" presStyleCnt="7" custScaleY="47220" custLinFactNeighborX="-2394" custLinFactNeighborY="-46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586C6B-EB5A-47FE-82E6-C9C0F0742D8B}" type="pres">
      <dgm:prSet presAssocID="{EEA5793B-F127-47B3-9FBA-8A2B915ED50E}" presName="root" presStyleCnt="0"/>
      <dgm:spPr/>
    </dgm:pt>
    <dgm:pt modelId="{3737DBBA-5AA0-4D85-89C9-9B1DC098D52F}" type="pres">
      <dgm:prSet presAssocID="{EEA5793B-F127-47B3-9FBA-8A2B915ED50E}" presName="rootComposite" presStyleCnt="0"/>
      <dgm:spPr/>
    </dgm:pt>
    <dgm:pt modelId="{6D8F312A-F256-4373-B8EC-CD7D027472C7}" type="pres">
      <dgm:prSet presAssocID="{EEA5793B-F127-47B3-9FBA-8A2B915ED50E}" presName="rootText" presStyleLbl="node1" presStyleIdx="1" presStyleCnt="2" custScaleX="135478" custScaleY="61226" custLinFactNeighborX="-478" custLinFactNeighborY="1406"/>
      <dgm:spPr/>
      <dgm:t>
        <a:bodyPr/>
        <a:lstStyle/>
        <a:p>
          <a:endParaRPr lang="ru-RU"/>
        </a:p>
      </dgm:t>
    </dgm:pt>
    <dgm:pt modelId="{1602616E-0751-4DCE-9F31-FFF57B6FBD6F}" type="pres">
      <dgm:prSet presAssocID="{EEA5793B-F127-47B3-9FBA-8A2B915ED50E}" presName="rootConnector" presStyleLbl="node1" presStyleIdx="1" presStyleCnt="2"/>
      <dgm:spPr/>
    </dgm:pt>
    <dgm:pt modelId="{02720288-945B-451F-9FF0-A7AE51127486}" type="pres">
      <dgm:prSet presAssocID="{EEA5793B-F127-47B3-9FBA-8A2B915ED50E}" presName="childShape" presStyleCnt="0"/>
      <dgm:spPr/>
    </dgm:pt>
    <dgm:pt modelId="{1B5EB1D2-DB77-43A1-A991-7D2DE022B305}" type="pres">
      <dgm:prSet presAssocID="{853656E3-68D1-48CC-A9B4-F19219A9295B}" presName="Name13" presStyleLbl="parChTrans1D2" presStyleIdx="3" presStyleCnt="7"/>
      <dgm:spPr/>
    </dgm:pt>
    <dgm:pt modelId="{C87DBD7B-9AA7-4D51-BD04-0F1DEB068162}" type="pres">
      <dgm:prSet presAssocID="{4727E4FC-95FB-4769-8A46-223EC8180667}" presName="childText" presStyleLbl="bgAcc1" presStyleIdx="3" presStyleCnt="7" custScaleX="235145" custScaleY="36865" custLinFactNeighborX="11653" custLinFactNeighborY="83477">
        <dgm:presLayoutVars>
          <dgm:bulletEnabled val="1"/>
        </dgm:presLayoutVars>
      </dgm:prSet>
      <dgm:spPr/>
    </dgm:pt>
    <dgm:pt modelId="{B20D5E4A-508E-455C-B9A3-192A8A0E00E1}" type="pres">
      <dgm:prSet presAssocID="{B6CAF27F-1B1A-4AC4-AC9B-798CE1AD0BBA}" presName="Name13" presStyleLbl="parChTrans1D2" presStyleIdx="4" presStyleCnt="7"/>
      <dgm:spPr/>
    </dgm:pt>
    <dgm:pt modelId="{8B3384B5-7BED-496C-89F5-F595B5E56C6D}" type="pres">
      <dgm:prSet presAssocID="{CDCDB674-10C7-483E-98FD-E40D3FCD162A}" presName="childText" presStyleLbl="bgAcc1" presStyleIdx="4" presStyleCnt="7" custScaleX="236853" custScaleY="51303" custLinFactNeighborX="5475" custLinFactNeighborY="-67129">
        <dgm:presLayoutVars>
          <dgm:bulletEnabled val="1"/>
        </dgm:presLayoutVars>
      </dgm:prSet>
      <dgm:spPr/>
    </dgm:pt>
    <dgm:pt modelId="{F7E5105B-6B0A-4BA9-BA8C-3BA2642561EB}" type="pres">
      <dgm:prSet presAssocID="{5E45395A-1DD5-4D63-BDE9-DC24FFF233ED}" presName="Name13" presStyleLbl="parChTrans1D2" presStyleIdx="5" presStyleCnt="7"/>
      <dgm:spPr/>
    </dgm:pt>
    <dgm:pt modelId="{916C23D6-F75E-4BBA-8396-78F9A142000F}" type="pres">
      <dgm:prSet presAssocID="{10D27770-16F2-4F94-8949-A99A95D9AF05}" presName="childText" presStyleLbl="bgAcc1" presStyleIdx="5" presStyleCnt="7" custScaleX="202178" custScaleY="48462" custLinFactNeighborX="15197" custLinFactNeighborY="-5401">
        <dgm:presLayoutVars>
          <dgm:bulletEnabled val="1"/>
        </dgm:presLayoutVars>
      </dgm:prSet>
      <dgm:spPr/>
    </dgm:pt>
    <dgm:pt modelId="{2AD8D899-6674-47B6-B82D-6C79D116BBC6}" type="pres">
      <dgm:prSet presAssocID="{AC9622C5-6BBB-4F0F-9746-339870E5BDF7}" presName="Name13" presStyleLbl="parChTrans1D2" presStyleIdx="6" presStyleCnt="7"/>
      <dgm:spPr/>
    </dgm:pt>
    <dgm:pt modelId="{33D6A8AE-FCC1-4291-A50F-08266B180048}" type="pres">
      <dgm:prSet presAssocID="{9C7B6E1F-C46C-431B-8C59-B7EB44478EB2}" presName="childText" presStyleLbl="bgAcc1" presStyleIdx="6" presStyleCnt="7" custScaleX="202470" custScaleY="43959" custLinFactNeighborX="15051" custLinFactNeighborY="-15295">
        <dgm:presLayoutVars>
          <dgm:bulletEnabled val="1"/>
        </dgm:presLayoutVars>
      </dgm:prSet>
      <dgm:spPr/>
    </dgm:pt>
  </dgm:ptLst>
  <dgm:cxnLst>
    <dgm:cxn modelId="{2C5C6972-7045-443F-9C05-C429B12DCF50}" type="presOf" srcId="{0E88168D-E2B0-4C71-9679-A21D97EB0988}" destId="{DF82DB91-E793-40D2-81EA-3548B733F3CA}" srcOrd="0" destOrd="0" presId="urn:microsoft.com/office/officeart/2005/8/layout/hierarchy3"/>
    <dgm:cxn modelId="{5246EFA6-F491-44BF-A1E9-4D9835C6F813}" type="presOf" srcId="{AC9622C5-6BBB-4F0F-9746-339870E5BDF7}" destId="{2AD8D899-6674-47B6-B82D-6C79D116BBC6}" srcOrd="0" destOrd="0" presId="urn:microsoft.com/office/officeart/2005/8/layout/hierarchy3"/>
    <dgm:cxn modelId="{D75720A7-AB12-432C-8B56-984FCB49F63D}" srcId="{EEA5793B-F127-47B3-9FBA-8A2B915ED50E}" destId="{10D27770-16F2-4F94-8949-A99A95D9AF05}" srcOrd="2" destOrd="0" parTransId="{5E45395A-1DD5-4D63-BDE9-DC24FFF233ED}" sibTransId="{DA946F0A-8129-41DF-83E4-4EB072DB88E4}"/>
    <dgm:cxn modelId="{F6F3BF53-3DA9-47AE-A21A-C525F70A1720}" type="presOf" srcId="{DC7EC453-8C6F-48A3-8DE0-9A762E482CD1}" destId="{A952CD87-C295-44A4-B0CF-7CB30EAB36C1}" srcOrd="0" destOrd="0" presId="urn:microsoft.com/office/officeart/2005/8/layout/hierarchy3"/>
    <dgm:cxn modelId="{629C292A-A7FA-47D4-AADC-028DF38E5B28}" type="presOf" srcId="{853656E3-68D1-48CC-A9B4-F19219A9295B}" destId="{1B5EB1D2-DB77-43A1-A991-7D2DE022B305}" srcOrd="0" destOrd="0" presId="urn:microsoft.com/office/officeart/2005/8/layout/hierarchy3"/>
    <dgm:cxn modelId="{0BEFBB35-47AA-445E-BCEF-B103667627D9}" type="presOf" srcId="{FFF1202E-03DD-4F95-9581-20DD0B842361}" destId="{FA8EE1C0-C57B-48DF-B265-B17AEBE69707}" srcOrd="0" destOrd="0" presId="urn:microsoft.com/office/officeart/2005/8/layout/hierarchy3"/>
    <dgm:cxn modelId="{FF4FCEC2-4113-4B60-846E-9D24BBF0ABB1}" srcId="{E0A01FD9-1229-4C54-A0F3-618FE951FA54}" destId="{B4F25DF9-206E-4347-8354-116CE6218C56}" srcOrd="1" destOrd="0" parTransId="{B0E17EE3-824D-41F7-A5DB-A95580AAAC60}" sibTransId="{5972B3CB-CA5C-47D9-A7C8-E8EF7794C21C}"/>
    <dgm:cxn modelId="{36BC3972-5877-4805-85E6-7C01A30BF24E}" srcId="{EEA5793B-F127-47B3-9FBA-8A2B915ED50E}" destId="{4727E4FC-95FB-4769-8A46-223EC8180667}" srcOrd="0" destOrd="0" parTransId="{853656E3-68D1-48CC-A9B4-F19219A9295B}" sibTransId="{7ABCAC9D-EE1A-4FE8-AE28-A805DF895983}"/>
    <dgm:cxn modelId="{B7969F4C-932E-49AC-A57E-A6AE6053E1DA}" type="presOf" srcId="{54C84FFC-BD13-498F-8BE8-4DCB0B251741}" destId="{D4E90F87-FC64-4979-93CB-807F55682D1C}" srcOrd="0" destOrd="0" presId="urn:microsoft.com/office/officeart/2005/8/layout/hierarchy3"/>
    <dgm:cxn modelId="{69DE0971-371E-4092-8A89-D52B4FC5A723}" type="presOf" srcId="{5E45395A-1DD5-4D63-BDE9-DC24FFF233ED}" destId="{F7E5105B-6B0A-4BA9-BA8C-3BA2642561EB}" srcOrd="0" destOrd="0" presId="urn:microsoft.com/office/officeart/2005/8/layout/hierarchy3"/>
    <dgm:cxn modelId="{1A557A23-F973-4289-BFBE-A3C6CFA851A5}" srcId="{0E88168D-E2B0-4C71-9679-A21D97EB0988}" destId="{EEA5793B-F127-47B3-9FBA-8A2B915ED50E}" srcOrd="1" destOrd="0" parTransId="{01677F69-BB0B-4749-9054-1FD977A06DEA}" sibTransId="{8B3EEF0C-8087-483C-8437-F1BC61EE3F69}"/>
    <dgm:cxn modelId="{9DB9833E-6E9D-42E0-A14C-DFAE87CAE27D}" type="presOf" srcId="{B0E17EE3-824D-41F7-A5DB-A95580AAAC60}" destId="{18C0509E-9C4E-4105-B7A5-74B7704CD0E9}" srcOrd="0" destOrd="0" presId="urn:microsoft.com/office/officeart/2005/8/layout/hierarchy3"/>
    <dgm:cxn modelId="{2FF1C63B-CB63-45C1-AC98-3C4461FF7FFC}" type="presOf" srcId="{4727E4FC-95FB-4769-8A46-223EC8180667}" destId="{C87DBD7B-9AA7-4D51-BD04-0F1DEB068162}" srcOrd="0" destOrd="0" presId="urn:microsoft.com/office/officeart/2005/8/layout/hierarchy3"/>
    <dgm:cxn modelId="{BD51648C-290C-494E-B456-05A33D9D9927}" type="presOf" srcId="{EEA5793B-F127-47B3-9FBA-8A2B915ED50E}" destId="{1602616E-0751-4DCE-9F31-FFF57B6FBD6F}" srcOrd="1" destOrd="0" presId="urn:microsoft.com/office/officeart/2005/8/layout/hierarchy3"/>
    <dgm:cxn modelId="{5EBB932D-98CC-4C03-83C5-7328D913BFB7}" type="presOf" srcId="{10D27770-16F2-4F94-8949-A99A95D9AF05}" destId="{916C23D6-F75E-4BBA-8396-78F9A142000F}" srcOrd="0" destOrd="0" presId="urn:microsoft.com/office/officeart/2005/8/layout/hierarchy3"/>
    <dgm:cxn modelId="{9B4D8F8D-CDA2-4284-B304-A390F09C94B9}" type="presOf" srcId="{E0A01FD9-1229-4C54-A0F3-618FE951FA54}" destId="{557D9452-15EE-453B-93F4-BF3201627402}" srcOrd="1" destOrd="0" presId="urn:microsoft.com/office/officeart/2005/8/layout/hierarchy3"/>
    <dgm:cxn modelId="{6188F6B2-BF9A-4C2D-BE49-02483E855156}" type="presOf" srcId="{B6CAF27F-1B1A-4AC4-AC9B-798CE1AD0BBA}" destId="{B20D5E4A-508E-455C-B9A3-192A8A0E00E1}" srcOrd="0" destOrd="0" presId="urn:microsoft.com/office/officeart/2005/8/layout/hierarchy3"/>
    <dgm:cxn modelId="{82E79753-5808-48DC-BA34-F3672A1D0662}" type="presOf" srcId="{8114F848-655D-4410-A14A-09FF2D3BAEC8}" destId="{45D6717C-6DE7-4153-93BE-0AA058DD16B4}" srcOrd="0" destOrd="0" presId="urn:microsoft.com/office/officeart/2005/8/layout/hierarchy3"/>
    <dgm:cxn modelId="{08204E23-8270-4AA2-A753-F70BEB82E1C1}" srcId="{E0A01FD9-1229-4C54-A0F3-618FE951FA54}" destId="{FFF1202E-03DD-4F95-9581-20DD0B842361}" srcOrd="2" destOrd="0" parTransId="{DC7EC453-8C6F-48A3-8DE0-9A762E482CD1}" sibTransId="{13CA718F-91EE-40AF-B233-674706C04A5E}"/>
    <dgm:cxn modelId="{D2DD1095-F364-4BD7-A100-15F73580D33E}" type="presOf" srcId="{E0A01FD9-1229-4C54-A0F3-618FE951FA54}" destId="{C34A706A-6951-4728-96EF-E6A1037BCC2C}" srcOrd="0" destOrd="0" presId="urn:microsoft.com/office/officeart/2005/8/layout/hierarchy3"/>
    <dgm:cxn modelId="{7F61166D-6901-4076-86FB-8A05B41F9550}" type="presOf" srcId="{CDCDB674-10C7-483E-98FD-E40D3FCD162A}" destId="{8B3384B5-7BED-496C-89F5-F595B5E56C6D}" srcOrd="0" destOrd="0" presId="urn:microsoft.com/office/officeart/2005/8/layout/hierarchy3"/>
    <dgm:cxn modelId="{A1F158C2-5A8A-41B5-851D-B9425EBB68AC}" srcId="{E0A01FD9-1229-4C54-A0F3-618FE951FA54}" destId="{8114F848-655D-4410-A14A-09FF2D3BAEC8}" srcOrd="0" destOrd="0" parTransId="{54C84FFC-BD13-498F-8BE8-4DCB0B251741}" sibTransId="{EFBA58FB-0265-4B13-9AA3-CC15B7662283}"/>
    <dgm:cxn modelId="{0D969D32-3813-4235-8564-9EE0BB2E3EA3}" srcId="{EEA5793B-F127-47B3-9FBA-8A2B915ED50E}" destId="{CDCDB674-10C7-483E-98FD-E40D3FCD162A}" srcOrd="1" destOrd="0" parTransId="{B6CAF27F-1B1A-4AC4-AC9B-798CE1AD0BBA}" sibTransId="{E6B656C6-E4B7-4208-B90D-31AEBA35DE92}"/>
    <dgm:cxn modelId="{DD1A3973-0B0B-4F39-9F4D-C5D68FB40255}" srcId="{EEA5793B-F127-47B3-9FBA-8A2B915ED50E}" destId="{9C7B6E1F-C46C-431B-8C59-B7EB44478EB2}" srcOrd="3" destOrd="0" parTransId="{AC9622C5-6BBB-4F0F-9746-339870E5BDF7}" sibTransId="{6F4383D7-BA7C-4A61-927C-6F42904EF5CD}"/>
    <dgm:cxn modelId="{F28A744E-CD13-46CB-B305-51ACAC3A6AE1}" type="presOf" srcId="{B4F25DF9-206E-4347-8354-116CE6218C56}" destId="{6502542C-430C-4D85-A91C-50246451BD5C}" srcOrd="0" destOrd="0" presId="urn:microsoft.com/office/officeart/2005/8/layout/hierarchy3"/>
    <dgm:cxn modelId="{53CC9F58-9062-4182-988E-029DC740E69F}" type="presOf" srcId="{9C7B6E1F-C46C-431B-8C59-B7EB44478EB2}" destId="{33D6A8AE-FCC1-4291-A50F-08266B180048}" srcOrd="0" destOrd="0" presId="urn:microsoft.com/office/officeart/2005/8/layout/hierarchy3"/>
    <dgm:cxn modelId="{4B7EF1F3-D092-4A02-A77C-2EB27E34254E}" srcId="{0E88168D-E2B0-4C71-9679-A21D97EB0988}" destId="{E0A01FD9-1229-4C54-A0F3-618FE951FA54}" srcOrd="0" destOrd="0" parTransId="{55DBD97C-0566-4D70-9437-8DA6626DE782}" sibTransId="{5AAE3F1A-BD4D-4BA3-B4F7-87D2779710FD}"/>
    <dgm:cxn modelId="{1720FAAC-A8F1-4C0B-90C1-7D8729793EA2}" type="presOf" srcId="{EEA5793B-F127-47B3-9FBA-8A2B915ED50E}" destId="{6D8F312A-F256-4373-B8EC-CD7D027472C7}" srcOrd="0" destOrd="0" presId="urn:microsoft.com/office/officeart/2005/8/layout/hierarchy3"/>
    <dgm:cxn modelId="{90089F2B-E63A-4963-B838-5D72DD203681}" type="presParOf" srcId="{DF82DB91-E793-40D2-81EA-3548B733F3CA}" destId="{96D5777E-7C60-4814-99CB-DD299E43B6A2}" srcOrd="0" destOrd="0" presId="urn:microsoft.com/office/officeart/2005/8/layout/hierarchy3"/>
    <dgm:cxn modelId="{6B2772F0-DECC-41BC-B813-5C8CFB220BA6}" type="presParOf" srcId="{96D5777E-7C60-4814-99CB-DD299E43B6A2}" destId="{A6D5ED18-914E-4559-BD7A-B24B1A4F77F4}" srcOrd="0" destOrd="0" presId="urn:microsoft.com/office/officeart/2005/8/layout/hierarchy3"/>
    <dgm:cxn modelId="{1458B6DB-71FE-4E58-9DB2-5F7E74170CD3}" type="presParOf" srcId="{A6D5ED18-914E-4559-BD7A-B24B1A4F77F4}" destId="{C34A706A-6951-4728-96EF-E6A1037BCC2C}" srcOrd="0" destOrd="0" presId="urn:microsoft.com/office/officeart/2005/8/layout/hierarchy3"/>
    <dgm:cxn modelId="{A47612E8-7DF4-4CFA-99B0-C8BD18F0EB7E}" type="presParOf" srcId="{A6D5ED18-914E-4559-BD7A-B24B1A4F77F4}" destId="{557D9452-15EE-453B-93F4-BF3201627402}" srcOrd="1" destOrd="0" presId="urn:microsoft.com/office/officeart/2005/8/layout/hierarchy3"/>
    <dgm:cxn modelId="{A2AD5106-990B-4FFD-8E4B-CB5280C5B3FA}" type="presParOf" srcId="{96D5777E-7C60-4814-99CB-DD299E43B6A2}" destId="{BD4A3E85-4E3B-43EE-B4A3-5894F58DCE64}" srcOrd="1" destOrd="0" presId="urn:microsoft.com/office/officeart/2005/8/layout/hierarchy3"/>
    <dgm:cxn modelId="{F852BEA7-EC2B-4155-BEAE-A3BF22ECDBE8}" type="presParOf" srcId="{BD4A3E85-4E3B-43EE-B4A3-5894F58DCE64}" destId="{D4E90F87-FC64-4979-93CB-807F55682D1C}" srcOrd="0" destOrd="0" presId="urn:microsoft.com/office/officeart/2005/8/layout/hierarchy3"/>
    <dgm:cxn modelId="{941389F7-925C-4AF5-93BB-E3FE599F951D}" type="presParOf" srcId="{BD4A3E85-4E3B-43EE-B4A3-5894F58DCE64}" destId="{45D6717C-6DE7-4153-93BE-0AA058DD16B4}" srcOrd="1" destOrd="0" presId="urn:microsoft.com/office/officeart/2005/8/layout/hierarchy3"/>
    <dgm:cxn modelId="{92C7DA9C-6074-45C3-A326-5AF164E2BFBB}" type="presParOf" srcId="{BD4A3E85-4E3B-43EE-B4A3-5894F58DCE64}" destId="{18C0509E-9C4E-4105-B7A5-74B7704CD0E9}" srcOrd="2" destOrd="0" presId="urn:microsoft.com/office/officeart/2005/8/layout/hierarchy3"/>
    <dgm:cxn modelId="{BF4C00C1-6F48-476C-A6F4-522CEF2864B9}" type="presParOf" srcId="{BD4A3E85-4E3B-43EE-B4A3-5894F58DCE64}" destId="{6502542C-430C-4D85-A91C-50246451BD5C}" srcOrd="3" destOrd="0" presId="urn:microsoft.com/office/officeart/2005/8/layout/hierarchy3"/>
    <dgm:cxn modelId="{07C1E58D-CA97-4CB0-A0B2-47053B3DC8EA}" type="presParOf" srcId="{BD4A3E85-4E3B-43EE-B4A3-5894F58DCE64}" destId="{A952CD87-C295-44A4-B0CF-7CB30EAB36C1}" srcOrd="4" destOrd="0" presId="urn:microsoft.com/office/officeart/2005/8/layout/hierarchy3"/>
    <dgm:cxn modelId="{CAAE5D98-EAC8-41FE-A8D0-4D78FAA02D58}" type="presParOf" srcId="{BD4A3E85-4E3B-43EE-B4A3-5894F58DCE64}" destId="{FA8EE1C0-C57B-48DF-B265-B17AEBE69707}" srcOrd="5" destOrd="0" presId="urn:microsoft.com/office/officeart/2005/8/layout/hierarchy3"/>
    <dgm:cxn modelId="{30AD7A83-9A8F-4883-83FB-BF76488DBE1D}" type="presParOf" srcId="{DF82DB91-E793-40D2-81EA-3548B733F3CA}" destId="{D7586C6B-EB5A-47FE-82E6-C9C0F0742D8B}" srcOrd="1" destOrd="0" presId="urn:microsoft.com/office/officeart/2005/8/layout/hierarchy3"/>
    <dgm:cxn modelId="{71A59236-86AD-4E53-BE47-EF3E5C9E5F44}" type="presParOf" srcId="{D7586C6B-EB5A-47FE-82E6-C9C0F0742D8B}" destId="{3737DBBA-5AA0-4D85-89C9-9B1DC098D52F}" srcOrd="0" destOrd="0" presId="urn:microsoft.com/office/officeart/2005/8/layout/hierarchy3"/>
    <dgm:cxn modelId="{5043BB2E-987A-45CB-9803-BADF5D332E02}" type="presParOf" srcId="{3737DBBA-5AA0-4D85-89C9-9B1DC098D52F}" destId="{6D8F312A-F256-4373-B8EC-CD7D027472C7}" srcOrd="0" destOrd="0" presId="urn:microsoft.com/office/officeart/2005/8/layout/hierarchy3"/>
    <dgm:cxn modelId="{BE4F315E-B0C5-41B4-B254-535F9DA48253}" type="presParOf" srcId="{3737DBBA-5AA0-4D85-89C9-9B1DC098D52F}" destId="{1602616E-0751-4DCE-9F31-FFF57B6FBD6F}" srcOrd="1" destOrd="0" presId="urn:microsoft.com/office/officeart/2005/8/layout/hierarchy3"/>
    <dgm:cxn modelId="{3F99E504-5600-48A2-ACD6-9F4630025E7D}" type="presParOf" srcId="{D7586C6B-EB5A-47FE-82E6-C9C0F0742D8B}" destId="{02720288-945B-451F-9FF0-A7AE51127486}" srcOrd="1" destOrd="0" presId="urn:microsoft.com/office/officeart/2005/8/layout/hierarchy3"/>
    <dgm:cxn modelId="{0A71C2C5-6BB6-4426-B516-1CAEE1EAF470}" type="presParOf" srcId="{02720288-945B-451F-9FF0-A7AE51127486}" destId="{1B5EB1D2-DB77-43A1-A991-7D2DE022B305}" srcOrd="0" destOrd="0" presId="urn:microsoft.com/office/officeart/2005/8/layout/hierarchy3"/>
    <dgm:cxn modelId="{71BB44E3-3C4F-458E-8B04-CE32D7A4D2B6}" type="presParOf" srcId="{02720288-945B-451F-9FF0-A7AE51127486}" destId="{C87DBD7B-9AA7-4D51-BD04-0F1DEB068162}" srcOrd="1" destOrd="0" presId="urn:microsoft.com/office/officeart/2005/8/layout/hierarchy3"/>
    <dgm:cxn modelId="{3E0A9405-A211-49B6-8143-EA10A4FDBF31}" type="presParOf" srcId="{02720288-945B-451F-9FF0-A7AE51127486}" destId="{B20D5E4A-508E-455C-B9A3-192A8A0E00E1}" srcOrd="2" destOrd="0" presId="urn:microsoft.com/office/officeart/2005/8/layout/hierarchy3"/>
    <dgm:cxn modelId="{FC356137-1D56-47B1-83C0-8A6392F0AA4C}" type="presParOf" srcId="{02720288-945B-451F-9FF0-A7AE51127486}" destId="{8B3384B5-7BED-496C-89F5-F595B5E56C6D}" srcOrd="3" destOrd="0" presId="urn:microsoft.com/office/officeart/2005/8/layout/hierarchy3"/>
    <dgm:cxn modelId="{21A66597-ACE2-4EDA-B3EF-F5F64C64AEAC}" type="presParOf" srcId="{02720288-945B-451F-9FF0-A7AE51127486}" destId="{F7E5105B-6B0A-4BA9-BA8C-3BA2642561EB}" srcOrd="4" destOrd="0" presId="urn:microsoft.com/office/officeart/2005/8/layout/hierarchy3"/>
    <dgm:cxn modelId="{022F91A9-3F24-4159-9926-8F7B86F778D6}" type="presParOf" srcId="{02720288-945B-451F-9FF0-A7AE51127486}" destId="{916C23D6-F75E-4BBA-8396-78F9A142000F}" srcOrd="5" destOrd="0" presId="urn:microsoft.com/office/officeart/2005/8/layout/hierarchy3"/>
    <dgm:cxn modelId="{3749F7AE-4112-4D14-AE1F-6CA3B0D3B9CE}" type="presParOf" srcId="{02720288-945B-451F-9FF0-A7AE51127486}" destId="{2AD8D899-6674-47B6-B82D-6C79D116BBC6}" srcOrd="6" destOrd="0" presId="urn:microsoft.com/office/officeart/2005/8/layout/hierarchy3"/>
    <dgm:cxn modelId="{FDC351B8-1D10-4FC0-B00D-43C5445B09FD}" type="presParOf" srcId="{02720288-945B-451F-9FF0-A7AE51127486}" destId="{33D6A8AE-FCC1-4291-A50F-08266B180048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A706A-6951-4728-96EF-E6A1037BCC2C}">
      <dsp:nvSpPr>
        <dsp:cNvPr id="0" name=""/>
        <dsp:cNvSpPr/>
      </dsp:nvSpPr>
      <dsp:spPr>
        <a:xfrm>
          <a:off x="45" y="648007"/>
          <a:ext cx="2240243" cy="644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2000" b="0" i="0" u="sng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rPr>
            <a:t>От воспитания малого:</a:t>
          </a:r>
          <a:endParaRPr lang="ru-RU" sz="2000" kern="1200" dirty="0">
            <a:solidFill>
              <a:schemeClr val="bg1"/>
            </a:solidFill>
          </a:endParaRPr>
        </a:p>
      </dsp:txBody>
      <dsp:txXfrm>
        <a:off x="18912" y="666874"/>
        <a:ext cx="2202509" cy="606438"/>
      </dsp:txXfrm>
    </dsp:sp>
    <dsp:sp modelId="{D4E90F87-FC64-4979-93CB-807F55682D1C}">
      <dsp:nvSpPr>
        <dsp:cNvPr id="0" name=""/>
        <dsp:cNvSpPr/>
      </dsp:nvSpPr>
      <dsp:spPr>
        <a:xfrm>
          <a:off x="224069" y="1292179"/>
          <a:ext cx="224024" cy="630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0406"/>
              </a:lnTo>
              <a:lnTo>
                <a:pt x="224024" y="63040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D6717C-6DE7-4153-93BE-0AA058DD16B4}">
      <dsp:nvSpPr>
        <dsp:cNvPr id="0" name=""/>
        <dsp:cNvSpPr/>
      </dsp:nvSpPr>
      <dsp:spPr>
        <a:xfrm>
          <a:off x="448094" y="1554584"/>
          <a:ext cx="1679390" cy="73600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любви к семье;</a:t>
          </a:r>
          <a:endParaRPr lang="ru-RU" sz="1800" kern="1200" dirty="0"/>
        </a:p>
      </dsp:txBody>
      <dsp:txXfrm>
        <a:off x="469651" y="1576141"/>
        <a:ext cx="1636276" cy="692889"/>
      </dsp:txXfrm>
    </dsp:sp>
    <dsp:sp modelId="{18C0509E-9C4E-4105-B7A5-74B7704CD0E9}">
      <dsp:nvSpPr>
        <dsp:cNvPr id="0" name=""/>
        <dsp:cNvSpPr/>
      </dsp:nvSpPr>
      <dsp:spPr>
        <a:xfrm>
          <a:off x="224069" y="1292179"/>
          <a:ext cx="224024" cy="15428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42813"/>
              </a:lnTo>
              <a:lnTo>
                <a:pt x="224024" y="154281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02542C-430C-4D85-A91C-50246451BD5C}">
      <dsp:nvSpPr>
        <dsp:cNvPr id="0" name=""/>
        <dsp:cNvSpPr/>
      </dsp:nvSpPr>
      <dsp:spPr>
        <a:xfrm>
          <a:off x="448094" y="2552992"/>
          <a:ext cx="1679390" cy="56400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школе;</a:t>
          </a:r>
          <a:endParaRPr lang="ru-RU" sz="1800" kern="1200" dirty="0"/>
        </a:p>
      </dsp:txBody>
      <dsp:txXfrm>
        <a:off x="464613" y="2569511"/>
        <a:ext cx="1646352" cy="530964"/>
      </dsp:txXfrm>
    </dsp:sp>
    <dsp:sp modelId="{A952CD87-C295-44A4-B0CF-7CB30EAB36C1}">
      <dsp:nvSpPr>
        <dsp:cNvPr id="0" name=""/>
        <dsp:cNvSpPr/>
      </dsp:nvSpPr>
      <dsp:spPr>
        <a:xfrm>
          <a:off x="224069" y="1292179"/>
          <a:ext cx="183819" cy="22863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86311"/>
              </a:lnTo>
              <a:lnTo>
                <a:pt x="183819" y="228631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8EE1C0-C57B-48DF-B265-B17AEBE69707}">
      <dsp:nvSpPr>
        <dsp:cNvPr id="0" name=""/>
        <dsp:cNvSpPr/>
      </dsp:nvSpPr>
      <dsp:spPr>
        <a:xfrm>
          <a:off x="407889" y="3330675"/>
          <a:ext cx="1679390" cy="4956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дому.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422405" y="3345191"/>
        <a:ext cx="1650358" cy="466597"/>
      </dsp:txXfrm>
    </dsp:sp>
    <dsp:sp modelId="{6D8F312A-F256-4373-B8EC-CD7D027472C7}">
      <dsp:nvSpPr>
        <dsp:cNvPr id="0" name=""/>
        <dsp:cNvSpPr/>
      </dsp:nvSpPr>
      <dsp:spPr>
        <a:xfrm>
          <a:off x="2755063" y="662765"/>
          <a:ext cx="2844005" cy="6426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воспитанию большого:</a:t>
          </a:r>
          <a:endParaRPr lang="ru-RU" sz="2000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773885" y="681587"/>
        <a:ext cx="2806361" cy="604995"/>
      </dsp:txXfrm>
    </dsp:sp>
    <dsp:sp modelId="{1B5EB1D2-DB77-43A1-A991-7D2DE022B305}">
      <dsp:nvSpPr>
        <dsp:cNvPr id="0" name=""/>
        <dsp:cNvSpPr/>
      </dsp:nvSpPr>
      <dsp:spPr>
        <a:xfrm>
          <a:off x="3039464" y="1305405"/>
          <a:ext cx="323164" cy="13173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17308"/>
              </a:lnTo>
              <a:lnTo>
                <a:pt x="323164" y="131730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87DBD7B-9AA7-4D51-BD04-0F1DEB068162}">
      <dsp:nvSpPr>
        <dsp:cNvPr id="0" name=""/>
        <dsp:cNvSpPr/>
      </dsp:nvSpPr>
      <dsp:spPr>
        <a:xfrm>
          <a:off x="3362628" y="2429242"/>
          <a:ext cx="3949001" cy="386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 родному селу, городу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73961" y="2440575"/>
        <a:ext cx="3926335" cy="364275"/>
      </dsp:txXfrm>
    </dsp:sp>
    <dsp:sp modelId="{B20D5E4A-508E-455C-B9A3-192A8A0E00E1}">
      <dsp:nvSpPr>
        <dsp:cNvPr id="0" name=""/>
        <dsp:cNvSpPr/>
      </dsp:nvSpPr>
      <dsp:spPr>
        <a:xfrm>
          <a:off x="3039464" y="1305405"/>
          <a:ext cx="294480" cy="4616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638"/>
              </a:lnTo>
              <a:lnTo>
                <a:pt x="294480" y="46163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3384B5-7BED-496C-89F5-F595B5E56C6D}">
      <dsp:nvSpPr>
        <dsp:cNvPr id="0" name=""/>
        <dsp:cNvSpPr/>
      </dsp:nvSpPr>
      <dsp:spPr>
        <a:xfrm>
          <a:off x="3333944" y="1497800"/>
          <a:ext cx="3977685" cy="5384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любви к родной речи;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3349716" y="1513572"/>
        <a:ext cx="3946141" cy="506941"/>
      </dsp:txXfrm>
    </dsp:sp>
    <dsp:sp modelId="{F7E5105B-6B0A-4BA9-BA8C-3BA2642561EB}">
      <dsp:nvSpPr>
        <dsp:cNvPr id="0" name=""/>
        <dsp:cNvSpPr/>
      </dsp:nvSpPr>
      <dsp:spPr>
        <a:xfrm>
          <a:off x="3039464" y="1305405"/>
          <a:ext cx="549651" cy="189552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95527"/>
              </a:lnTo>
              <a:lnTo>
                <a:pt x="549651" y="189552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C23D6-F75E-4BBA-8396-78F9A142000F}">
      <dsp:nvSpPr>
        <dsp:cNvPr id="0" name=""/>
        <dsp:cNvSpPr/>
      </dsp:nvSpPr>
      <dsp:spPr>
        <a:xfrm>
          <a:off x="3589115" y="2946599"/>
          <a:ext cx="3395357" cy="50866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  родному краю</a:t>
          </a:r>
          <a:r>
            <a:rPr kumimoji="0" lang="ru-RU" sz="13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;</a:t>
          </a:r>
          <a:endParaRPr kumimoji="0" lang="ru-RU" sz="13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3604013" y="2961497"/>
        <a:ext cx="3365561" cy="478870"/>
      </dsp:txXfrm>
    </dsp:sp>
    <dsp:sp modelId="{2AD8D899-6674-47B6-B82D-6C79D116BBC6}">
      <dsp:nvSpPr>
        <dsp:cNvPr id="0" name=""/>
        <dsp:cNvSpPr/>
      </dsp:nvSpPr>
      <dsp:spPr>
        <a:xfrm>
          <a:off x="3039464" y="1305405"/>
          <a:ext cx="547199" cy="253911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9116"/>
              </a:lnTo>
              <a:lnTo>
                <a:pt x="547199" y="253911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D6A8AE-FCC1-4291-A50F-08266B180048}">
      <dsp:nvSpPr>
        <dsp:cNvPr id="0" name=""/>
        <dsp:cNvSpPr/>
      </dsp:nvSpPr>
      <dsp:spPr>
        <a:xfrm>
          <a:off x="3586664" y="3613821"/>
          <a:ext cx="3400260" cy="46140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0" lang="ru-RU" sz="1800" b="0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rPr>
            <a:t>к  родной культуре;</a:t>
          </a:r>
          <a:endParaRPr kumimoji="0" lang="ru-RU" sz="1800" b="0" i="0" u="none" strike="noStrike" kern="1200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endParaRPr>
        </a:p>
      </dsp:txBody>
      <dsp:txXfrm>
        <a:off x="3600178" y="3627335"/>
        <a:ext cx="3373232" cy="4343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CAECA9-8884-4C4A-90F8-51C3ED2545B8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6AF41-6111-4964-9099-7287DCD6A3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04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8E2EB-ED29-4F10-9779-BDECA0584E73}" type="slidenum">
              <a:rPr lang="ru-RU"/>
              <a:pPr/>
              <a:t>15</a:t>
            </a:fld>
            <a:endParaRPr lang="ru-RU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6759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F61D7E-D6AB-4597-B4ED-7E350B7DDE3C}" type="datetimeFigureOut">
              <a:rPr lang="ru-RU" smtClean="0"/>
              <a:pPr/>
              <a:t>31.10.2013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452B81B-7454-41D3-B7D0-A133C87B06F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0"/>
            <a:ext cx="6859570" cy="500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3600" b="1" dirty="0">
              <a:solidFill>
                <a:srgbClr val="0070C0"/>
              </a:solidFill>
              <a:latin typeface="Calibri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dirty="0" smtClean="0">
              <a:solidFill>
                <a:schemeClr val="bg1"/>
              </a:solidFill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cs typeface="Times New Roman" pitchFamily="18" charset="0"/>
              </a:rPr>
              <a:t>                                                                             Урок №1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                    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9" name="Рисунок 1" descr="J029506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643314"/>
            <a:ext cx="1828800" cy="1323975"/>
          </a:xfrm>
          <a:prstGeom prst="rect">
            <a:avLst/>
          </a:prstGeom>
          <a:noFill/>
        </p:spPr>
      </p:pic>
      <p:pic>
        <p:nvPicPr>
          <p:cNvPr id="1027" name="Picture 3" descr="C:\Documents and Settings\User\Рабочий стол\картинки все\гифы\разное\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14735" y="3283097"/>
            <a:ext cx="2571768" cy="2130893"/>
          </a:xfrm>
          <a:prstGeom prst="rect">
            <a:avLst/>
          </a:prstGeom>
          <a:noFill/>
        </p:spPr>
      </p:pic>
      <p:sp>
        <p:nvSpPr>
          <p:cNvPr id="12" name="Подзаголовок 11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5637010" cy="882119"/>
          </a:xfrm>
        </p:spPr>
        <p:txBody>
          <a:bodyPr/>
          <a:lstStyle/>
          <a:p>
            <a:pPr algn="ctr"/>
            <a:r>
              <a:rPr lang="ru-RU" sz="2000" dirty="0" smtClean="0"/>
              <a:t> </a:t>
            </a:r>
            <a:r>
              <a:rPr lang="ru-RU" sz="1800" dirty="0" smtClean="0"/>
              <a:t>Учитель МБОУ «СОШ №19 города </a:t>
            </a:r>
            <a:r>
              <a:rPr lang="ru-RU" sz="1800" dirty="0" smtClean="0"/>
              <a:t>Владивостока»</a:t>
            </a:r>
            <a:endParaRPr lang="ru-RU" sz="1800" dirty="0" smtClean="0"/>
          </a:p>
          <a:p>
            <a:pPr algn="ctr"/>
            <a:r>
              <a:rPr lang="ru-RU" sz="1800" dirty="0" smtClean="0"/>
              <a:t>Лесик Наталья </a:t>
            </a:r>
            <a:r>
              <a:rPr lang="ru-RU" sz="1800" dirty="0" smtClean="0"/>
              <a:t>Валентиновна</a:t>
            </a:r>
            <a:endParaRPr lang="ru-RU" sz="1800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11" name="Заголовок 10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175351" cy="1793167"/>
          </a:xfrm>
        </p:spPr>
        <p:txBody>
          <a:bodyPr/>
          <a:lstStyle/>
          <a:p>
            <a:pPr algn="ctr"/>
            <a:r>
              <a:rPr lang="ru-RU" dirty="0" smtClean="0"/>
              <a:t>ПРЕЗЕНТАЦИЯ УРОКА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-15649"/>
            <a:ext cx="6512511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Воспитание чувства патриотизма</a:t>
            </a:r>
            <a:endParaRPr lang="ru-RU" sz="2400" dirty="0"/>
          </a:p>
        </p:txBody>
      </p:sp>
      <p:sp>
        <p:nvSpPr>
          <p:cNvPr id="29703" name="Объект 29702"/>
          <p:cNvSpPr>
            <a:spLocks noGrp="1"/>
          </p:cNvSpPr>
          <p:nvPr>
            <p:ph sz="quarter" idx="13"/>
          </p:nvPr>
        </p:nvSpPr>
        <p:spPr>
          <a:xfrm>
            <a:off x="2871449" y="5543924"/>
            <a:ext cx="2132599" cy="11974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8000" dirty="0" smtClean="0"/>
              <a:t>Я</a:t>
            </a:r>
            <a:endParaRPr lang="ru-RU" sz="80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3371699" y="4149080"/>
            <a:ext cx="39305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924065248"/>
              </p:ext>
            </p:extLst>
          </p:nvPr>
        </p:nvGraphicFramePr>
        <p:xfrm>
          <a:off x="918038" y="203878"/>
          <a:ext cx="7311630" cy="4883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5" name="Прямая со стрелкой 4"/>
          <p:cNvCxnSpPr/>
          <p:nvPr/>
        </p:nvCxnSpPr>
        <p:spPr>
          <a:xfrm>
            <a:off x="3149842" y="1155179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5940152" y="4293096"/>
            <a:ext cx="0" cy="5040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Скругленный прямоугольник 7"/>
          <p:cNvSpPr/>
          <p:nvPr/>
        </p:nvSpPr>
        <p:spPr>
          <a:xfrm>
            <a:off x="4139952" y="4813995"/>
            <a:ext cx="4176464" cy="516830"/>
          </a:xfrm>
          <a:prstGeom prst="roundRect">
            <a:avLst/>
          </a:prstGeom>
          <a:ln w="19050">
            <a:solidFill>
              <a:schemeClr val="accent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Уважение к чужой культуре, речи и земле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>
            <a:off x="2101545" y="4069223"/>
            <a:ext cx="1210315" cy="16640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stCxn id="8" idx="1"/>
          </p:cNvCxnSpPr>
          <p:nvPr/>
        </p:nvCxnSpPr>
        <p:spPr>
          <a:xfrm flipH="1">
            <a:off x="3401870" y="5072410"/>
            <a:ext cx="738082" cy="6608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Graphic spid="3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195736" y="692696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Авторская позиция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-1116632" y="2060848"/>
            <a:ext cx="9937104" cy="5229199"/>
          </a:xfrm>
        </p:spPr>
        <p:txBody>
          <a:bodyPr>
            <a:normAutofit/>
          </a:bodyPr>
          <a:lstStyle/>
          <a:p>
            <a:pPr lvl="8" algn="just"/>
            <a:r>
              <a:rPr lang="ru-RU" sz="2000" dirty="0" smtClean="0"/>
              <a:t>Автор считает, что…</a:t>
            </a:r>
          </a:p>
          <a:p>
            <a:pPr lvl="8" algn="just"/>
            <a:r>
              <a:rPr lang="ru-RU" sz="2000" dirty="0" smtClean="0"/>
              <a:t>Автор утверждает, что…</a:t>
            </a:r>
          </a:p>
          <a:p>
            <a:pPr lvl="8" algn="just"/>
            <a:r>
              <a:rPr lang="ru-RU" sz="2000" dirty="0" smtClean="0"/>
              <a:t>Автору важно убедить читателя в том, что…</a:t>
            </a:r>
          </a:p>
          <a:p>
            <a:pPr lvl="8" algn="just"/>
            <a:r>
              <a:rPr lang="ru-RU" sz="2000" dirty="0" smtClean="0"/>
              <a:t>Цель автора-убедить читателей в том, что…</a:t>
            </a:r>
          </a:p>
          <a:p>
            <a:pPr lvl="8" algn="just"/>
            <a:r>
              <a:rPr lang="ru-RU" sz="2000" dirty="0" smtClean="0"/>
              <a:t>Автор подводит читателя к мысли о том, что…</a:t>
            </a:r>
          </a:p>
          <a:p>
            <a:pPr lvl="8" algn="just"/>
            <a:r>
              <a:rPr lang="ru-RU" sz="2000" dirty="0" smtClean="0"/>
              <a:t>Решая проблему, автор приходит к выводу…</a:t>
            </a:r>
          </a:p>
          <a:p>
            <a:pPr lvl="8" algn="just"/>
            <a:r>
              <a:rPr lang="ru-RU" sz="2000" dirty="0" smtClean="0"/>
              <a:t>Цель автора-заставить читателя обратить внимание на…</a:t>
            </a:r>
          </a:p>
          <a:p>
            <a:pPr marL="1874520" lvl="8" indent="0" algn="just">
              <a:buNone/>
            </a:pPr>
            <a:endParaRPr lang="ru-RU" sz="1800" dirty="0" smtClean="0"/>
          </a:p>
          <a:p>
            <a:pPr lvl="8" algn="just"/>
            <a:endParaRPr lang="ru-RU" sz="1800" dirty="0" smtClean="0"/>
          </a:p>
          <a:p>
            <a:pPr lvl="8" algn="just"/>
            <a:endParaRPr lang="ru-RU" sz="1800" dirty="0" smtClean="0"/>
          </a:p>
          <a:p>
            <a:pPr marL="1874520" lvl="8" indent="0">
              <a:buNone/>
            </a:pP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3269481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Собственная позиция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980728"/>
            <a:ext cx="7200800" cy="339144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Нельзя не разделить боль и горечь автора..</a:t>
            </a:r>
          </a:p>
          <a:p>
            <a:r>
              <a:rPr lang="ru-RU" sz="2400" dirty="0" smtClean="0"/>
              <a:t>Нельзя остаться равнодушным…</a:t>
            </a:r>
          </a:p>
          <a:p>
            <a:r>
              <a:rPr lang="ru-RU" sz="2400" dirty="0" smtClean="0"/>
              <a:t>Разделяю негодование автора, хочу сказать…</a:t>
            </a:r>
          </a:p>
          <a:p>
            <a:r>
              <a:rPr lang="ru-RU" sz="2400" dirty="0" smtClean="0"/>
              <a:t>К сожалению…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37478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79969" y="4869160"/>
            <a:ext cx="6512511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Изложение собственной позиции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41229" y="476672"/>
            <a:ext cx="8280920" cy="3561576"/>
          </a:xfrm>
        </p:spPr>
        <p:txBody>
          <a:bodyPr>
            <a:noAutofit/>
          </a:bodyPr>
          <a:lstStyle/>
          <a:p>
            <a:r>
              <a:rPr lang="ru-RU" sz="2400" dirty="0" smtClean="0"/>
              <a:t>Обратимся к ( факту, воспоминаниям кого-либо, научным данным и т.д.)</a:t>
            </a:r>
          </a:p>
          <a:p>
            <a:r>
              <a:rPr lang="ru-RU" sz="2400" dirty="0" smtClean="0"/>
              <a:t>Это можно доказать следующим образом…</a:t>
            </a:r>
          </a:p>
          <a:p>
            <a:r>
              <a:rPr lang="ru-RU" sz="2400" dirty="0" smtClean="0"/>
              <a:t>Стоит обратиться к…</a:t>
            </a:r>
          </a:p>
          <a:p>
            <a:r>
              <a:rPr lang="ru-RU" sz="2400" dirty="0" smtClean="0"/>
              <a:t>Данную мысль можно обосновать еще одним примером, фактом, аргументом…</a:t>
            </a:r>
          </a:p>
          <a:p>
            <a:r>
              <a:rPr lang="ru-RU" sz="2400" dirty="0" smtClean="0"/>
              <a:t>В этом легко убедиться, обратившись к…</a:t>
            </a:r>
          </a:p>
          <a:p>
            <a:r>
              <a:rPr lang="ru-RU" sz="2400" dirty="0" smtClean="0"/>
              <a:t>Убедительным доказательством справедливости высказанной мысли может служить…</a:t>
            </a:r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 smtClean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33822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692696"/>
            <a:ext cx="6512511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Домашнее задание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67544" y="2060848"/>
            <a:ext cx="7920880" cy="2016224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2400" dirty="0" smtClean="0"/>
              <a:t>Написать сочинение-рассуждение по этой статье.</a:t>
            </a:r>
          </a:p>
          <a:p>
            <a:pPr marL="0" indent="0" algn="ctr">
              <a:buNone/>
            </a:pP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755576" y="1285860"/>
            <a:ext cx="780261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ru-RU" sz="2000" b="1" dirty="0">
              <a:latin typeface="Tahoma" pitchFamily="34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endParaRPr lang="ru-RU" sz="2000" b="1" dirty="0">
              <a:latin typeface="Tahoma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988840"/>
            <a:ext cx="7242048" cy="1143000"/>
          </a:xfrm>
        </p:spPr>
        <p:txBody>
          <a:bodyPr/>
          <a:lstStyle/>
          <a:p>
            <a:pPr algn="ctr"/>
            <a:r>
              <a:rPr lang="ru-RU" dirty="0" smtClean="0"/>
              <a:t>Спасибо за работу!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Подготовка к ЕГЭ части С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r>
              <a:rPr lang="ru-RU" sz="2800" dirty="0" smtClean="0"/>
              <a:t>Сочинение-рассуждение</a:t>
            </a:r>
          </a:p>
          <a:p>
            <a:pPr marL="0" indent="0" algn="ctr">
              <a:buNone/>
            </a:pPr>
            <a:r>
              <a:rPr lang="ru-RU" sz="2800" dirty="0" smtClean="0"/>
              <a:t> по тексту Д.С. Лихачева </a:t>
            </a:r>
          </a:p>
          <a:p>
            <a:pPr marL="0" indent="0" algn="ctr">
              <a:buNone/>
            </a:pPr>
            <a:r>
              <a:rPr lang="ru-RU" sz="2800" dirty="0" smtClean="0"/>
              <a:t>«Любовь, уважение, знание»</a:t>
            </a:r>
            <a:endParaRPr lang="ru-RU" sz="2800" dirty="0"/>
          </a:p>
          <a:p>
            <a:pPr marL="0" indent="0" algn="ctr">
              <a:buNone/>
            </a:pPr>
            <a:endParaRPr lang="ru-RU" sz="2800" dirty="0" smtClean="0"/>
          </a:p>
          <a:p>
            <a:pPr marL="0" indent="0" algn="ctr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55153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0"/>
            <a:ext cx="5897880" cy="6286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Заповеди великого гуманиста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23528" y="2924944"/>
            <a:ext cx="7239000" cy="17145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 smtClean="0"/>
              <a:t> </a:t>
            </a: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1.Не прибегай к убийству и не начинай войн.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2.Не считай свой народ врагом других народов.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3.Не кради и не присваивай себе плодов труда ближнего.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4. Стремись лишь к правде в науке и не используй ее во вред кому  бы то ни было или в целях собственного обогащения.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5.Уважай своих родителей и предков, сохраняй и уважай их культурное наследие.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6.Уважай идеи и чувства других людей.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8.Стремись к тому, чтобы твой труд и твои идеи были плодом свободного человека, а не раба.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Преклоняйся перед жизнью во всех ее проявлениях и стремись осуществить все воображаемое.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10. Будь всегда свободным, ибо люди рождаются свободными,</a:t>
            </a:r>
          </a:p>
          <a:p>
            <a:pPr marL="0" indent="0">
              <a:buNone/>
            </a:pPr>
            <a:r>
              <a:rPr lang="ru-RU" sz="1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11.Не создавай себе ни кумиров, ни вождей, ни судей, ибо наказание за это будет ужасным.</a:t>
            </a:r>
          </a:p>
          <a:p>
            <a:pPr marL="457200" indent="-457200" algn="ctr">
              <a:buFont typeface="+mj-lt"/>
              <a:buAutoNum type="arabicPeriod"/>
            </a:pPr>
            <a:endParaRPr lang="ru-RU" sz="18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ru-RU" sz="1800" dirty="0" smtClean="0">
              <a:solidFill>
                <a:srgbClr val="FF0000"/>
              </a:solidFill>
            </a:endParaRPr>
          </a:p>
        </p:txBody>
      </p:sp>
      <p:sp>
        <p:nvSpPr>
          <p:cNvPr id="5" name="Содержимое 3"/>
          <p:cNvSpPr txBox="1">
            <a:spLocks/>
          </p:cNvSpPr>
          <p:nvPr/>
        </p:nvSpPr>
        <p:spPr>
          <a:xfrm>
            <a:off x="539552" y="3429000"/>
            <a:ext cx="7239000" cy="21431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lang="ru-RU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Бережно относись к Природе как своей матери и помощнице.</a:t>
            </a:r>
            <a:endParaRPr lang="ru-RU" sz="20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buFont typeface="Wingdings 2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79512" y="44624"/>
            <a:ext cx="8678198" cy="6955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buNone/>
            </a:pPr>
            <a:r>
              <a:rPr lang="ru-RU" dirty="0" smtClean="0"/>
              <a:t>          </a:t>
            </a:r>
          </a:p>
          <a:p>
            <a:pPr lvl="0" algn="just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</a:p>
          <a:p>
            <a:pPr lvl="0" algn="just">
              <a:buNone/>
            </a:pPr>
            <a:r>
              <a:rPr lang="ru-RU" dirty="0" smtClean="0"/>
              <a:t>          </a:t>
            </a:r>
            <a:r>
              <a:rPr lang="ru-RU" dirty="0" smtClean="0"/>
              <a:t>(</a:t>
            </a:r>
            <a:r>
              <a:rPr lang="ru-RU" sz="1400" dirty="0" smtClean="0"/>
              <a:t>1)Как относиться к историческому и культурному наследию своей страны?  </a:t>
            </a:r>
            <a:r>
              <a:rPr lang="ru-RU" sz="1400" dirty="0" smtClean="0"/>
              <a:t>(</a:t>
            </a:r>
            <a:r>
              <a:rPr lang="ru-RU" sz="1400" dirty="0" smtClean="0"/>
              <a:t>2) Всякий ответит, что доставшееся нам наследство надо оберегать. (3) Но жизненный опыт пробуждает в памяти иные, грустные, а порой и горестные картины.</a:t>
            </a:r>
          </a:p>
          <a:p>
            <a:pPr algn="just">
              <a:buNone/>
            </a:pPr>
            <a:r>
              <a:rPr lang="ru-RU" sz="1400" dirty="0" smtClean="0"/>
              <a:t>            (4)Довелось мне как-то побывать на Бородинском поле, обнажить голову перед памятниками, что были воздвигнуты благодарными потомками.</a:t>
            </a:r>
          </a:p>
          <a:p>
            <a:pPr algn="just">
              <a:buNone/>
            </a:pPr>
            <a:r>
              <a:rPr lang="ru-RU" sz="1400" dirty="0" smtClean="0"/>
              <a:t>            </a:t>
            </a:r>
            <a:r>
              <a:rPr lang="ru-RU" sz="1400" dirty="0" smtClean="0"/>
              <a:t>(</a:t>
            </a:r>
            <a:r>
              <a:rPr lang="ru-RU" sz="1400" dirty="0" smtClean="0"/>
              <a:t>5) И это здесь, на поле нашей славы, в 1932 году произошло невиданное поругание народной святыни: был взорван чугунный памятник на могиле Багратиона. (6) Сделавшие это        совершили преступление против самого благородного из чувств – признательности герою, защитнику национальной свободы России, признательности русских брату – грузину. (7)А как расценить тех, кто примерно тогда же намалевал гигантскую надпись на стене монастыря, построенного на месте гибели другого героя – Тучкова: «Довольно хранить остатки рабского прошлого!»</a:t>
            </a:r>
          </a:p>
          <a:p>
            <a:pPr algn="just">
              <a:buNone/>
            </a:pPr>
            <a:r>
              <a:rPr lang="ru-RU" sz="1400" dirty="0" smtClean="0"/>
              <a:t>           </a:t>
            </a:r>
            <a:r>
              <a:rPr lang="ru-RU" sz="1400" dirty="0" smtClean="0"/>
              <a:t>(</a:t>
            </a:r>
            <a:r>
              <a:rPr lang="ru-RU" sz="1400" dirty="0" smtClean="0"/>
              <a:t>8)А архитектурный облик Ленинграда, в котором я родился и прожил большую часть жизни? (9)Он связан с именами Растрелли, Росси, </a:t>
            </a:r>
            <a:r>
              <a:rPr lang="ru-RU" sz="1400" dirty="0" err="1" smtClean="0"/>
              <a:t>Кварнеги</a:t>
            </a:r>
            <a:r>
              <a:rPr lang="ru-RU" sz="1400" dirty="0" smtClean="0"/>
              <a:t>, Захарова, Воронихина… (10) По дороге с главного ленинградского аэродрома первым большим зданием, носившим печать выдающегося  таланта Растрелли,  был Путевой дворец. (11)Дворец был в очень плохом состоянии – стоял близко от линии фронта, но наши бойцы сделали всё, чтобы сохранить его. (12)Прикоснись к нему рука реставраторов – и какой праздничной стала бы увертюра к Ленинграду! (13)Снесли! (14) Снесли в конце шестидесятых годов! (15)И ничего нет на этом месте… (16)Пусто там, где он стоял, пусто в душе, когда это место проезжаешь. (17)И – горько, потому что утрата любого памятника культуры невосполнима: они ведь всегда индивидуальны.</a:t>
            </a:r>
          </a:p>
          <a:p>
            <a:pPr algn="just">
              <a:buNone/>
            </a:pPr>
            <a:r>
              <a:rPr lang="ru-RU" sz="1400" dirty="0" smtClean="0"/>
              <a:t>         </a:t>
            </a:r>
            <a:r>
              <a:rPr lang="ru-RU" sz="1400" dirty="0" smtClean="0"/>
              <a:t>(18) «Запас</a:t>
            </a:r>
            <a:r>
              <a:rPr lang="ru-RU" sz="1400" dirty="0" smtClean="0"/>
              <a:t>»  памятников культуры крайне ограничен в мире, и он истощается со всё прогрессирующей скоростью. (19)Всё дело в том, что к патриотизму слишком долго призывали, а надо его воспитывать с самого раннего  возраста. </a:t>
            </a:r>
          </a:p>
          <a:p>
            <a:pPr algn="just">
              <a:buNone/>
            </a:pPr>
            <a:r>
              <a:rPr lang="ru-RU" sz="1400" dirty="0" smtClean="0"/>
              <a:t>         </a:t>
            </a:r>
            <a:r>
              <a:rPr lang="ru-RU" sz="1400" dirty="0" smtClean="0"/>
              <a:t>(</a:t>
            </a:r>
            <a:r>
              <a:rPr lang="ru-RU" sz="1400" dirty="0" smtClean="0"/>
              <a:t>20)Любовь к родному краю, к родной культуре, к родному селу или городу, к родной речи начинается с малого – с любви к своей семье, к своему жилищу, к своей школе. (21)И ещё – с уважения к чужой культуре, земле, речи.</a:t>
            </a:r>
          </a:p>
          <a:p>
            <a:pPr algn="just">
              <a:buNone/>
            </a:pPr>
            <a:r>
              <a:rPr lang="ru-RU" sz="1400" dirty="0" smtClean="0"/>
              <a:t>        </a:t>
            </a:r>
            <a:r>
              <a:rPr lang="ru-RU" sz="1400" dirty="0" smtClean="0"/>
              <a:t>(</a:t>
            </a:r>
            <a:r>
              <a:rPr lang="ru-RU" sz="1400" dirty="0" smtClean="0"/>
              <a:t>22)Эти важнейшие человеческие качества – любовь, уважение, знание – поможет тебе открыть в своей душе история.</a:t>
            </a:r>
          </a:p>
          <a:p>
            <a:pPr algn="just"/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779165" cy="536272"/>
          </a:xfrm>
        </p:spPr>
        <p:txBody>
          <a:bodyPr/>
          <a:lstStyle/>
          <a:p>
            <a:r>
              <a:rPr lang="ru-RU" sz="2400" dirty="0" smtClean="0"/>
              <a:t>Ознакомление с текстом</a:t>
            </a:r>
            <a:endParaRPr lang="ru-RU" sz="24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4869160"/>
            <a:ext cx="6512511" cy="1143000"/>
          </a:xfrm>
        </p:spPr>
        <p:txBody>
          <a:bodyPr/>
          <a:lstStyle/>
          <a:p>
            <a:pPr algn="ctr"/>
            <a:r>
              <a:rPr lang="ru-RU" dirty="0" smtClean="0"/>
              <a:t>Словарная работа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389440" cy="4353664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Архитектурный облик-внешний вид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здания.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Вандализм-жестокое разрушение     исторических памятников и культурных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Варварство-грубость, дикость нравов 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бессмысленное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разрушение культурных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ценностей. 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Историческое и культурное наследие-унаследованное, воспринятое от прежних поколений, от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предшественников.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Патриотизм-преданность и любовь к своему Отечеству,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народу.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Реставратор-специалист по реставрации памятников старины,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искусства.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Реконструкция-восстановление чего-нибудь по сохранившимся остаткам,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описаниям.</a:t>
            </a:r>
            <a:endParaRPr lang="ru-RU" sz="16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Невиданное поругание святыни-оскорбительное, грубое издевательство, кощунство над </a:t>
            </a:r>
            <a:r>
              <a:rPr lang="ru-RU" sz="1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святыней.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15274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2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2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2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75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25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25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25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25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5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2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25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75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25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46575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Роль заглавия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728" y="5500702"/>
            <a:ext cx="5072098" cy="558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15000"/>
              </a:lnSpc>
              <a:spcAft>
                <a:spcPts val="0"/>
              </a:spcAft>
              <a:buFont typeface="+mj-lt"/>
              <a:buNone/>
              <a:tabLst>
                <a:tab pos="993140" algn="l"/>
              </a:tabLst>
            </a:pP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2. Выражает  идею.</a:t>
            </a:r>
            <a:endParaRPr lang="ru-RU" sz="2800" dirty="0">
              <a:solidFill>
                <a:schemeClr val="accent1">
                  <a:lumMod val="75000"/>
                </a:schemeClr>
              </a:solidFill>
              <a:latin typeface="Calibri"/>
              <a:ea typeface="Times New Roman"/>
              <a:cs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196752"/>
            <a:ext cx="7200800" cy="3477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Называет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тему.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Выражает  идею.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Представлена в виде формулировки основной проблемы.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В нём  отражён кульминационный момент.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Отражена  авторскую позиция  по  поставленной проблеме.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По смыслу  вступает  в антонимические отношения с содержанием текста.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7. Определяет логику повествования.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Отражает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конфликт.</a:t>
            </a:r>
            <a:endParaRPr lang="ru-RU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9712" y="4869160"/>
            <a:ext cx="6512511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Тема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18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836712"/>
            <a:ext cx="7523116" cy="36640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4941168"/>
            <a:ext cx="6512511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СПРАВКА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683568" y="404664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Основная проблема </a:t>
            </a:r>
            <a:r>
              <a:rPr lang="ru-RU" sz="2000" b="1" dirty="0" smtClean="0"/>
              <a:t>– </a:t>
            </a:r>
            <a:r>
              <a:rPr lang="ru-RU" sz="2000" i="1" dirty="0" smtClean="0"/>
              <a:t>это та</a:t>
            </a:r>
            <a:r>
              <a:rPr lang="ru-RU" sz="2000" i="1" dirty="0" smtClean="0"/>
              <a:t>,</a:t>
            </a:r>
          </a:p>
          <a:p>
            <a:pPr>
              <a:buNone/>
            </a:pPr>
            <a:endParaRPr lang="ru-RU" sz="2000" i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/>
              <a:t>которая стала объектом раздумий автора;</a:t>
            </a:r>
          </a:p>
          <a:p>
            <a:pPr>
              <a:buFont typeface="Wingdings" pitchFamily="2" charset="2"/>
              <a:buChar char="v"/>
            </a:pPr>
            <a:endParaRPr lang="ru-RU" sz="2000" b="1" i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/>
              <a:t>над которой он в основном размышляет;</a:t>
            </a:r>
          </a:p>
          <a:p>
            <a:pPr>
              <a:buFont typeface="Wingdings" pitchFamily="2" charset="2"/>
              <a:buChar char="v"/>
            </a:pPr>
            <a:endParaRPr lang="ru-RU" sz="2000" b="1" i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/>
              <a:t>по которой отчётливо заявлена авторская </a:t>
            </a:r>
            <a:r>
              <a:rPr lang="ru-RU" sz="2000" b="1" i="1" dirty="0" smtClean="0"/>
              <a:t>позиция;</a:t>
            </a:r>
          </a:p>
          <a:p>
            <a:pPr marL="45720" indent="0">
              <a:buNone/>
            </a:pPr>
            <a:endParaRPr lang="ru-RU" sz="2000" b="1" i="1" dirty="0" smtClean="0"/>
          </a:p>
          <a:p>
            <a:pPr>
              <a:buFont typeface="Wingdings" pitchFamily="2" charset="2"/>
              <a:buChar char="v"/>
            </a:pPr>
            <a:r>
              <a:rPr lang="ru-RU" sz="2000" b="1" i="1" dirty="0" smtClean="0"/>
              <a:t>к которой он неоднократно </a:t>
            </a:r>
            <a:r>
              <a:rPr lang="ru-RU" sz="2000" b="1" i="1" dirty="0" smtClean="0"/>
              <a:t>возвращается.</a:t>
            </a:r>
            <a:endParaRPr lang="ru-RU" sz="2000" b="1" i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7242048" cy="391494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Художественные средства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457200" y="1052736"/>
            <a:ext cx="2686040" cy="53775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Эпитет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Просторечные </a:t>
            </a:r>
            <a:r>
              <a:rPr lang="ru-RU" sz="1800" dirty="0" smtClean="0"/>
              <a:t>слова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Эмоциональная лексика</a:t>
            </a:r>
          </a:p>
          <a:p>
            <a:pPr marL="514350" indent="-514350">
              <a:buAutoNum type="arabicPeriod"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Риторические вопросы</a:t>
            </a:r>
          </a:p>
          <a:p>
            <a:pPr marL="514350" indent="-514350">
              <a:buAutoNum type="arabicPeriod"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Восклицательные предложения</a:t>
            </a:r>
          </a:p>
          <a:p>
            <a:pPr marL="514350" indent="-514350">
              <a:buAutoNum type="arabicPeriod"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Анафора </a:t>
            </a:r>
          </a:p>
          <a:p>
            <a:pPr marL="514350" indent="-514350">
              <a:buAutoNum type="arabicPeriod"/>
            </a:pPr>
            <a:endParaRPr lang="ru-RU" sz="1800" dirty="0" smtClean="0"/>
          </a:p>
          <a:p>
            <a:pPr marL="0" indent="0">
              <a:buNone/>
            </a:pPr>
            <a:r>
              <a:rPr lang="ru-RU" sz="1800" dirty="0" smtClean="0"/>
              <a:t>Лексические повторы</a:t>
            </a:r>
          </a:p>
          <a:p>
            <a:pPr marL="514350" indent="-514350" algn="r">
              <a:buAutoNum type="arabicPeriod"/>
            </a:pPr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4"/>
          </p:nvPr>
        </p:nvSpPr>
        <p:spPr>
          <a:xfrm>
            <a:off x="3143240" y="1052736"/>
            <a:ext cx="5677232" cy="559610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3 предложение -  </a:t>
            </a:r>
            <a:r>
              <a:rPr lang="ru-RU" sz="1800" u="sng" dirty="0" smtClean="0"/>
              <a:t>иные, горестные, </a:t>
            </a:r>
            <a:r>
              <a:rPr lang="ru-RU" sz="1800" u="sng" dirty="0" smtClean="0"/>
              <a:t>грустные</a:t>
            </a:r>
          </a:p>
          <a:p>
            <a:pPr marL="45720" indent="0">
              <a:buNone/>
            </a:pPr>
            <a:endParaRPr lang="ru-RU" sz="1800" dirty="0" smtClean="0"/>
          </a:p>
          <a:p>
            <a:r>
              <a:rPr lang="ru-RU" dirty="0" smtClean="0"/>
              <a:t> </a:t>
            </a:r>
            <a:r>
              <a:rPr lang="ru-RU" sz="1800" dirty="0" smtClean="0"/>
              <a:t>7 предложение – </a:t>
            </a:r>
            <a:r>
              <a:rPr lang="ru-RU" sz="1800" dirty="0" smtClean="0"/>
              <a:t>намалевал</a:t>
            </a:r>
          </a:p>
          <a:p>
            <a:pPr marL="45720" indent="0">
              <a:buNone/>
            </a:pPr>
            <a:endParaRPr lang="ru-RU" sz="1800" dirty="0" smtClean="0"/>
          </a:p>
          <a:p>
            <a:r>
              <a:rPr lang="ru-RU" sz="1800" dirty="0" smtClean="0"/>
              <a:t>5,17 предложение  -</a:t>
            </a:r>
            <a:r>
              <a:rPr lang="ru-RU" sz="1800" u="sng" dirty="0" smtClean="0"/>
              <a:t>поругание, </a:t>
            </a:r>
            <a:r>
              <a:rPr lang="ru-RU" sz="1800" u="sng" dirty="0" smtClean="0"/>
              <a:t>горько</a:t>
            </a:r>
          </a:p>
          <a:p>
            <a:pPr marL="45720" indent="0">
              <a:buNone/>
            </a:pPr>
            <a:endParaRPr lang="ru-RU" sz="1800" u="sng" dirty="0" smtClean="0"/>
          </a:p>
          <a:p>
            <a:pPr>
              <a:buNone/>
            </a:pPr>
            <a:endParaRPr lang="ru-RU" sz="1800" u="sng" dirty="0" smtClean="0"/>
          </a:p>
          <a:p>
            <a:r>
              <a:rPr lang="ru-RU" sz="1800" dirty="0" smtClean="0"/>
              <a:t>1,8 предложения</a:t>
            </a:r>
          </a:p>
          <a:p>
            <a:endParaRPr lang="ru-RU" sz="1800" dirty="0" smtClean="0"/>
          </a:p>
          <a:p>
            <a:r>
              <a:rPr lang="ru-RU" sz="1800" dirty="0" smtClean="0"/>
              <a:t>7,13,14 предложения</a:t>
            </a:r>
          </a:p>
          <a:p>
            <a:pPr marL="45720" indent="0">
              <a:buNone/>
            </a:pPr>
            <a:endParaRPr lang="ru-RU" sz="1800" dirty="0" smtClean="0"/>
          </a:p>
          <a:p>
            <a:r>
              <a:rPr lang="ru-RU" sz="1800" dirty="0" smtClean="0"/>
              <a:t>13,14 </a:t>
            </a:r>
            <a:r>
              <a:rPr lang="ru-RU" sz="1800" dirty="0" smtClean="0"/>
              <a:t>предложения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r>
              <a:rPr lang="ru-RU" sz="1800" dirty="0" smtClean="0"/>
              <a:t>16 предложение</a:t>
            </a:r>
            <a:endParaRPr lang="ru-RU" sz="18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75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2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50" autoRev="1" fill="remove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7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250" autoRev="1" fill="remove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250" autoRev="1" fill="remov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2" dur="250" autoRev="1" fill="remov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3" dur="250" autoRev="1" fill="remov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remove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remove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remove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remove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250" autoRev="1" fill="remove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2" dur="250" autoRev="1" fill="remove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250" autoRev="1" fill="remove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7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250" autoRev="1" fill="remove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7" dur="250" autoRev="1" fill="remove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8" dur="250" autoRev="1" fill="remove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250" autoRev="1" fill="remove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1665</TotalTime>
  <Words>1023</Words>
  <Application>Microsoft Office PowerPoint</Application>
  <PresentationFormat>Экран (4:3)</PresentationFormat>
  <Paragraphs>147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5" baseType="lpstr">
      <vt:lpstr>Arial</vt:lpstr>
      <vt:lpstr>Calibri</vt:lpstr>
      <vt:lpstr>Georgia</vt:lpstr>
      <vt:lpstr>Monotype Corsiva</vt:lpstr>
      <vt:lpstr>Tahoma</vt:lpstr>
      <vt:lpstr>Times New Roman</vt:lpstr>
      <vt:lpstr>Trebuchet MS</vt:lpstr>
      <vt:lpstr>Wingdings</vt:lpstr>
      <vt:lpstr>Wingdings 2</vt:lpstr>
      <vt:lpstr>Воздушный поток</vt:lpstr>
      <vt:lpstr>ПРЕЗЕНТАЦИЯ УРОКА</vt:lpstr>
      <vt:lpstr>Подготовка к ЕГЭ части С</vt:lpstr>
      <vt:lpstr>Заповеди великого гуманиста</vt:lpstr>
      <vt:lpstr>Ознакомление с текстом</vt:lpstr>
      <vt:lpstr>Словарная работа</vt:lpstr>
      <vt:lpstr>Роль заглавия</vt:lpstr>
      <vt:lpstr>Тема  </vt:lpstr>
      <vt:lpstr>СПРАВКА</vt:lpstr>
      <vt:lpstr>Художественные средства</vt:lpstr>
      <vt:lpstr>Воспитание чувства патриотизма</vt:lpstr>
      <vt:lpstr>Авторская позиция</vt:lpstr>
      <vt:lpstr>Собственная позиция</vt:lpstr>
      <vt:lpstr>Изложение собственной позиции</vt:lpstr>
      <vt:lpstr>Домашнее задание</vt:lpstr>
      <vt:lpstr>Спасибо за работу!</vt:lpstr>
    </vt:vector>
  </TitlesOfParts>
  <Company>СШ№ 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СШ№ 3</dc:creator>
  <cp:lastModifiedBy>Ivan</cp:lastModifiedBy>
  <cp:revision>164</cp:revision>
  <dcterms:created xsi:type="dcterms:W3CDTF">2009-02-12T23:19:26Z</dcterms:created>
  <dcterms:modified xsi:type="dcterms:W3CDTF">2013-10-31T02:02:17Z</dcterms:modified>
</cp:coreProperties>
</file>