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3"/>
  </p:notesMasterIdLst>
  <p:sldIdLst>
    <p:sldId id="292" r:id="rId3"/>
    <p:sldId id="291" r:id="rId4"/>
    <p:sldId id="295" r:id="rId5"/>
    <p:sldId id="296" r:id="rId6"/>
    <p:sldId id="294" r:id="rId7"/>
    <p:sldId id="290" r:id="rId8"/>
    <p:sldId id="297" r:id="rId9"/>
    <p:sldId id="293" r:id="rId10"/>
    <p:sldId id="298" r:id="rId11"/>
    <p:sldId id="29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576"/>
    <a:srgbClr val="67C957"/>
    <a:srgbClr val="40704F"/>
    <a:srgbClr val="4591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D5AA64-FA48-4416-BCAD-EAE1C5A5C4E0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C9E28A-6ADA-4C91-A526-414C6DDF8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9CF53-6510-48DA-A5F8-621CE70D1E6E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A467-3EC4-4201-BD36-1416053BA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9242-CB4A-4ADA-8696-AAA77F2EE346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5FA6-B1B8-4A01-8CA7-C2DEE886F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F69B-6918-414C-92D9-2C22E72C73B3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4861-5834-43FB-B36A-EF31627DE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3CB0-4DC2-4083-B11B-2B50D6872BE2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DA32-D56B-45A8-9CEA-DDA8B8A41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EFF2-3986-4F98-8317-DF78AE6A1B21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FA59-0B37-4A7F-9FA5-C69011F68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B651-AAA4-4378-91D2-0A8CC97690B2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31F5-4A1E-412D-9DED-340B46D2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DBAD-15F9-4811-8F96-58E69D003B17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7A3B-B47B-4962-A4F5-B8E536382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7CC0-4A1C-4E61-9ED5-538008374437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3201-4AA2-460A-A331-ADEC21C80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CC92-9089-4518-ABD6-7816EF655022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39A2-4CAE-49EB-9DF6-D61329B3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A523-B0C5-47BD-9359-9157AF7857CA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F585-E66B-428D-9375-4A869FA46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70F1-D360-4BCF-A63F-2912FF0BA0AA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B975-71E6-493D-86F4-61A7DEF1E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5B8C-D896-496C-868E-BB7DE64AF208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50DF-2764-4C3A-A40C-559D1C03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E9F3-6469-43F9-8749-264060B36547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4536E-1C6B-40DB-AAF8-FE4639F68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ADD9-14A0-4870-AD8B-64A2193F1E84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F114-5163-436E-86A3-8AB6935C5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8243-60FF-4E39-9C6B-FFA41E6D0AAD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AF56-F873-4AB5-9E98-C521987C8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53DC-B1A0-43E9-868B-CFE86ADB1B1E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A59E-78E8-43C6-9826-908709B23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EF65-7310-46B0-9FE7-1C03F40D915B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62E0-FCF3-482A-93C5-AFC0A786F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0BEF-A47F-4715-84F0-5630E66F5288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A800-7E98-47FD-A70E-9D75A3DAC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D41C-070E-4C8D-BFD5-89FE5231131F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0E2A-972F-4883-B36A-C670B70E0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217D-C9AC-4EA0-8016-3176833477B3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8A92-51D9-4D64-8B3A-FF5756134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56A9-1E63-4384-A6E6-D895BA9894E7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B1F0-BC2F-48CA-BD67-6C0DD5FC7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6F0B-82CB-4634-891D-99322627C068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9881-30B9-4298-A53E-17B0F8213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DB360C-565C-4E87-ACBF-1F9A936551D8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F3EB0-EF48-4D43-A347-06105334C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D3184D-B67F-4767-84B3-6C3F1582249C}" type="datetimeFigureOut">
              <a:rPr lang="ru-RU"/>
              <a:pPr>
                <a:defRPr/>
              </a:pPr>
              <a:t>30.06.2012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B1D993-3592-4106-A930-DA5B86814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9;&#1090;&#1088;&#1072;&#1085;&#1072;%20&#1088;&#1091;&#1089;&#1089;&#1082;&#1080;&#1093;%20&#1085;&#1072;&#1088;&#1086;&#1076;&#1085;&#1099;&#1093;%20&#1089;&#1082;&#1072;&#1079;&#1086;&#1082;%20&#1089;&#1077;&#1084;&#1080;&#1085;&#1072;&#1088;\&#1060;&#1054;&#1053;%20&#1088;&#1077;&#1087;&#1082;&#1072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6000" contras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30026694634_d096aede6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Users\User\Desktop\0e83dcbd2c8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13" y="4714875"/>
            <a:ext cx="2571751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428660" y="3000372"/>
            <a:ext cx="93583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8" name="WordArt 3"/>
          <p:cNvSpPr>
            <a:spLocks noChangeArrowheads="1" noChangeShapeType="1" noTextEdit="1"/>
          </p:cNvSpPr>
          <p:nvPr/>
        </p:nvSpPr>
        <p:spPr bwMode="auto">
          <a:xfrm>
            <a:off x="857250" y="2786063"/>
            <a:ext cx="6143625" cy="24288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330026694634_d096aede6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Users\User\Desktop\0e83dcbd2c8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4714875"/>
            <a:ext cx="2571751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2857496"/>
            <a:ext cx="7143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Родной народ её творец.</a:t>
            </a:r>
          </a:p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Народ – хитрец, народ– мудрец,</a:t>
            </a:r>
          </a:p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неё мечту свою вложил, </a:t>
            </a:r>
          </a:p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 золото в ларец.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4" name="WordArt 3"/>
          <p:cNvSpPr>
            <a:spLocks noChangeArrowheads="1" noChangeShapeType="1" noTextEdit="1"/>
          </p:cNvSpPr>
          <p:nvPr/>
        </p:nvSpPr>
        <p:spPr bwMode="auto">
          <a:xfrm>
            <a:off x="857250" y="2786063"/>
            <a:ext cx="6143625" cy="24288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00042"/>
            <a:ext cx="864399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РУССКИЕ</a:t>
            </a:r>
          </a:p>
          <a:p>
            <a:pPr algn="ctr">
              <a:defRPr/>
            </a:pPr>
            <a:r>
              <a:rPr lang="ru-RU" sz="54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НАРОДНЫЕ </a:t>
            </a:r>
          </a:p>
          <a:p>
            <a:pPr algn="ctr">
              <a:defRPr/>
            </a:pPr>
            <a:r>
              <a:rPr lang="ru-RU" sz="54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СКАЗКИ</a:t>
            </a:r>
            <a:endParaRPr lang="ru-RU" sz="3600" b="1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88" y="357188"/>
          <a:ext cx="6096023" cy="5695044"/>
        </p:xfrm>
        <a:graphic>
          <a:graphicData uri="http://schemas.openxmlformats.org/drawingml/2006/table">
            <a:tbl>
              <a:tblPr/>
              <a:tblGrid>
                <a:gridCol w="871259"/>
                <a:gridCol w="870701"/>
                <a:gridCol w="1029315"/>
                <a:gridCol w="870701"/>
                <a:gridCol w="870701"/>
                <a:gridCol w="791952"/>
                <a:gridCol w="791394"/>
              </a:tblGrid>
              <a:tr h="6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6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8858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Е    П    К    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1143000"/>
            <a:ext cx="5357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Т    О    Ч    К   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88" y="2000250"/>
            <a:ext cx="7358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Т     Р     Е   Л   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43063" y="2857500"/>
            <a:ext cx="5357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О    Л     О  М   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00188" y="3643313"/>
            <a:ext cx="5572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О    З     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88" y="4572000"/>
            <a:ext cx="6357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З     Б     У  Ш  К   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43063" y="5286375"/>
            <a:ext cx="561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pic>
        <p:nvPicPr>
          <p:cNvPr id="4169" name="Picture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019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785813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1" name="Picture 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11287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2" name="Picture 73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4143375" y="5429250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3" name="Picture 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2571750"/>
            <a:ext cx="12858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0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5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75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235743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75" y="235743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25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9500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50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171450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50" y="235743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5" y="428625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75" y="235743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28625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75" y="171450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50" y="1071563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5" y="235743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50" y="171450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7625" y="1071563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5" y="171450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4500" y="235743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235743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171450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43250" y="428625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28875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0125" y="428625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43875" y="42862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875" y="1071563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28875" y="3000375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28875" y="3643313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28875" y="428625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14500" y="428625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57625" y="492918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50" y="492918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75" y="492918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492918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86375" y="4929188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64" name="TextBox 43"/>
          <p:cNvSpPr txBox="1">
            <a:spLocks noChangeArrowheads="1"/>
          </p:cNvSpPr>
          <p:nvPr/>
        </p:nvSpPr>
        <p:spPr bwMode="auto">
          <a:xfrm>
            <a:off x="2286000" y="28575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е  в  и  д  и  м к  а</a:t>
            </a:r>
          </a:p>
        </p:txBody>
      </p:sp>
      <p:sp>
        <p:nvSpPr>
          <p:cNvPr id="5165" name="TextBox 45"/>
          <p:cNvSpPr txBox="1">
            <a:spLocks noChangeArrowheads="1"/>
          </p:cNvSpPr>
          <p:nvPr/>
        </p:nvSpPr>
        <p:spPr bwMode="auto">
          <a:xfrm>
            <a:off x="1500188" y="928688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ш а</a:t>
            </a:r>
          </a:p>
        </p:txBody>
      </p:sp>
      <p:sp>
        <p:nvSpPr>
          <p:cNvPr id="5166" name="TextBox 46"/>
          <p:cNvSpPr txBox="1">
            <a:spLocks noChangeArrowheads="1"/>
          </p:cNvSpPr>
          <p:nvPr/>
        </p:nvSpPr>
        <p:spPr bwMode="auto">
          <a:xfrm>
            <a:off x="2428875" y="1571625"/>
            <a:ext cx="507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 е  п  к  а</a:t>
            </a:r>
          </a:p>
        </p:txBody>
      </p:sp>
      <p:sp>
        <p:nvSpPr>
          <p:cNvPr id="5162" name="TextBox 47"/>
          <p:cNvSpPr txBox="1">
            <a:spLocks noChangeArrowheads="1"/>
          </p:cNvSpPr>
          <p:nvPr/>
        </p:nvSpPr>
        <p:spPr bwMode="auto">
          <a:xfrm>
            <a:off x="1500188" y="2786063"/>
            <a:ext cx="5214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68" name="TextBox 48"/>
          <p:cNvSpPr txBox="1">
            <a:spLocks noChangeArrowheads="1"/>
          </p:cNvSpPr>
          <p:nvPr/>
        </p:nvSpPr>
        <p:spPr bwMode="auto">
          <a:xfrm>
            <a:off x="1357313" y="2214563"/>
            <a:ext cx="6072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  К </a:t>
            </a:r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л  о   б   о к</a:t>
            </a:r>
          </a:p>
        </p:txBody>
      </p:sp>
      <p:sp>
        <p:nvSpPr>
          <p:cNvPr id="5169" name="TextBox 49"/>
          <p:cNvSpPr txBox="1">
            <a:spLocks noChangeArrowheads="1"/>
          </p:cNvSpPr>
          <p:nvPr/>
        </p:nvSpPr>
        <p:spPr bwMode="auto">
          <a:xfrm>
            <a:off x="2428875" y="2786063"/>
            <a:ext cx="714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endParaRPr lang="ru-RU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0" name="TextBox 50"/>
          <p:cNvSpPr txBox="1">
            <a:spLocks noChangeArrowheads="1"/>
          </p:cNvSpPr>
          <p:nvPr/>
        </p:nvSpPr>
        <p:spPr bwMode="auto">
          <a:xfrm>
            <a:off x="2214563" y="3500438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171" name="TextBox 51"/>
          <p:cNvSpPr txBox="1">
            <a:spLocks noChangeArrowheads="1"/>
          </p:cNvSpPr>
          <p:nvPr/>
        </p:nvSpPr>
        <p:spPr bwMode="auto">
          <a:xfrm>
            <a:off x="214313" y="4143375"/>
            <a:ext cx="985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Г   о  р </a:t>
            </a:r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н  ы ч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5750" y="4286250"/>
            <a:ext cx="714375" cy="642938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73" name="TextBox 55"/>
          <p:cNvSpPr txBox="1">
            <a:spLocks noChangeArrowheads="1"/>
          </p:cNvSpPr>
          <p:nvPr/>
        </p:nvSpPr>
        <p:spPr bwMode="auto">
          <a:xfrm>
            <a:off x="2357438" y="4786313"/>
            <a:ext cx="374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м  е  л  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1571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55"/>
          <p:cNvPicPr>
            <a:picLocks noChangeAspect="1" noChangeArrowheads="1"/>
          </p:cNvPicPr>
          <p:nvPr/>
        </p:nvPicPr>
        <p:blipFill>
          <a:blip r:embed="rId3"/>
          <a:srcRect l="61749" b="56000"/>
          <a:stretch>
            <a:fillRect/>
          </a:stretch>
        </p:blipFill>
        <p:spPr bwMode="auto">
          <a:xfrm>
            <a:off x="285750" y="1714500"/>
            <a:ext cx="90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214938"/>
            <a:ext cx="1114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2" descr="C:\Users\User\Desktop\0e83dcbd2c8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357813"/>
            <a:ext cx="16430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3143250"/>
            <a:ext cx="1571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2000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59"/>
          <p:cNvSpPr/>
          <p:nvPr/>
        </p:nvSpPr>
        <p:spPr>
          <a:xfrm>
            <a:off x="1714500" y="1071563"/>
            <a:ext cx="714375" cy="64293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857500"/>
            <a:ext cx="928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500438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71813" y="571500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2143125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5" y="571500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88" y="571500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88" y="2928938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28938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5" y="571500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571500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63" y="2143125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714750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0" y="2143125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88" y="2143125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143125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143125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1357313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00188" y="1357313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250" y="1357313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86000" y="1357313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7625" y="1357313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13" y="1357313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75" y="1357313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375" y="2143125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75" y="3714750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4375" y="2928938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71813" y="2143125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375" y="4500563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1813" y="2928938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00188" y="3714750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57625" y="3714750"/>
            <a:ext cx="785813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71813" y="3714750"/>
            <a:ext cx="785812" cy="7858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1813" y="4500563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86000" y="4500563"/>
            <a:ext cx="785813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0188" y="4500563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1" name="TextBox 39"/>
          <p:cNvSpPr txBox="1">
            <a:spLocks noChangeArrowheads="1"/>
          </p:cNvSpPr>
          <p:nvPr/>
        </p:nvSpPr>
        <p:spPr bwMode="auto">
          <a:xfrm>
            <a:off x="714375" y="500063"/>
            <a:ext cx="381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т   у   п  а</a:t>
            </a:r>
          </a:p>
        </p:txBody>
      </p:sp>
      <p:sp>
        <p:nvSpPr>
          <p:cNvPr id="6182" name="TextBox 40"/>
          <p:cNvSpPr txBox="1">
            <a:spLocks noChangeArrowheads="1"/>
          </p:cNvSpPr>
          <p:nvPr/>
        </p:nvSpPr>
        <p:spPr bwMode="auto">
          <a:xfrm>
            <a:off x="714375" y="1285875"/>
            <a:ext cx="642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о   з   л   ё  н   о  к</a:t>
            </a:r>
          </a:p>
        </p:txBody>
      </p:sp>
      <p:sp>
        <p:nvSpPr>
          <p:cNvPr id="6183" name="TextBox 41"/>
          <p:cNvSpPr txBox="1">
            <a:spLocks noChangeArrowheads="1"/>
          </p:cNvSpPr>
          <p:nvPr/>
        </p:nvSpPr>
        <p:spPr bwMode="auto">
          <a:xfrm>
            <a:off x="714375" y="2071688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л   ё   н  у  ш  к  а</a:t>
            </a:r>
          </a:p>
        </p:txBody>
      </p:sp>
      <p:sp>
        <p:nvSpPr>
          <p:cNvPr id="6184" name="TextBox 42"/>
          <p:cNvSpPr txBox="1">
            <a:spLocks noChangeArrowheads="1"/>
          </p:cNvSpPr>
          <p:nvPr/>
        </p:nvSpPr>
        <p:spPr bwMode="auto">
          <a:xfrm>
            <a:off x="714375" y="2786063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 м  е   й</a:t>
            </a:r>
          </a:p>
        </p:txBody>
      </p:sp>
      <p:sp>
        <p:nvSpPr>
          <p:cNvPr id="6185" name="TextBox 43"/>
          <p:cNvSpPr txBox="1">
            <a:spLocks noChangeArrowheads="1"/>
          </p:cNvSpPr>
          <p:nvPr/>
        </p:nvSpPr>
        <p:spPr bwMode="auto">
          <a:xfrm>
            <a:off x="428625" y="3643313"/>
            <a:ext cx="4429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о  щ  е  й</a:t>
            </a:r>
          </a:p>
        </p:txBody>
      </p:sp>
      <p:sp>
        <p:nvSpPr>
          <p:cNvPr id="6186" name="TextBox 44"/>
          <p:cNvSpPr txBox="1">
            <a:spLocks noChangeArrowheads="1"/>
          </p:cNvSpPr>
          <p:nvPr/>
        </p:nvSpPr>
        <p:spPr bwMode="auto">
          <a:xfrm>
            <a:off x="714375" y="4429125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  в  а   н</a:t>
            </a:r>
          </a:p>
        </p:txBody>
      </p:sp>
      <p:pic>
        <p:nvPicPr>
          <p:cNvPr id="61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428625"/>
            <a:ext cx="12430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2" descr="C:\Users\User\Desktop\0e83dcbd2c8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5786438"/>
            <a:ext cx="1071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6215063" y="1357313"/>
            <a:ext cx="785812" cy="7858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14375" y="0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РУССКИЕ    НАРОДНЫЕ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330026694634_d096aede6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Users\User\Desktop\0e83dcbd2c8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4714875"/>
            <a:ext cx="2571751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07173" y="214290"/>
            <a:ext cx="93583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WordArt 3"/>
          <p:cNvSpPr>
            <a:spLocks noChangeArrowheads="1" noChangeShapeType="1" noTextEdit="1"/>
          </p:cNvSpPr>
          <p:nvPr/>
        </p:nvSpPr>
        <p:spPr bwMode="auto">
          <a:xfrm>
            <a:off x="857250" y="2786063"/>
            <a:ext cx="6143625" cy="24288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РУССКИХ</a:t>
            </a:r>
          </a:p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НАРОДНЫХ </a:t>
            </a:r>
          </a:p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24000" contrast="-2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63145956_1282676727_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00" y="-214313"/>
            <a:ext cx="10144125" cy="72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ФОН ре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313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330026694634_d096aede6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User\Desktop\0e83dcbd2c8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4714875"/>
            <a:ext cx="2571751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07173" y="214290"/>
            <a:ext cx="93583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WordArt 3"/>
          <p:cNvSpPr>
            <a:spLocks noChangeArrowheads="1" noChangeShapeType="1" noTextEdit="1"/>
          </p:cNvSpPr>
          <p:nvPr/>
        </p:nvSpPr>
        <p:spPr bwMode="auto">
          <a:xfrm>
            <a:off x="857250" y="2786063"/>
            <a:ext cx="6143625" cy="24288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РУССКИХ</a:t>
            </a:r>
          </a:p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НАРОДНЫХ </a:t>
            </a:r>
          </a:p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6000" contrast="2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User\Desktop\1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330026694634_d096aede6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Users\User\Desktop\0e83dcbd2c8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4714875"/>
            <a:ext cx="2571751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107173" y="214290"/>
            <a:ext cx="93583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0" name="WordArt 3"/>
          <p:cNvSpPr>
            <a:spLocks noChangeArrowheads="1" noChangeShapeType="1" noTextEdit="1"/>
          </p:cNvSpPr>
          <p:nvPr/>
        </p:nvSpPr>
        <p:spPr bwMode="auto">
          <a:xfrm>
            <a:off x="857250" y="2786063"/>
            <a:ext cx="6143625" cy="24288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РУССКИХ</a:t>
            </a:r>
          </a:p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НАРОДНЫХ </a:t>
            </a:r>
          </a:p>
          <a:p>
            <a:pPr algn="ctr"/>
            <a:r>
              <a:rPr lang="ru-RU" sz="3600" kern="1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169</Words>
  <Application>Microsoft Office PowerPoint</Application>
  <PresentationFormat>Экран (4:3)</PresentationFormat>
  <Paragraphs>69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A.Klein</dc:creator>
  <cp:lastModifiedBy>User</cp:lastModifiedBy>
  <cp:revision>54</cp:revision>
  <dcterms:created xsi:type="dcterms:W3CDTF">2010-08-19T21:03:08Z</dcterms:created>
  <dcterms:modified xsi:type="dcterms:W3CDTF">2012-06-30T15:31:24Z</dcterms:modified>
</cp:coreProperties>
</file>